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4"/>
  </p:notesMasterIdLst>
  <p:handoutMasterIdLst>
    <p:handoutMasterId r:id="rId25"/>
  </p:handoutMasterIdLst>
  <p:sldIdLst>
    <p:sldId id="1663" r:id="rId5"/>
    <p:sldId id="2051" r:id="rId6"/>
    <p:sldId id="2057" r:id="rId7"/>
    <p:sldId id="2123" r:id="rId8"/>
    <p:sldId id="2139" r:id="rId9"/>
    <p:sldId id="2124" r:id="rId10"/>
    <p:sldId id="2140" r:id="rId11"/>
    <p:sldId id="2125" r:id="rId12"/>
    <p:sldId id="2061" r:id="rId13"/>
    <p:sldId id="2127" r:id="rId14"/>
    <p:sldId id="2058" r:id="rId15"/>
    <p:sldId id="2126" r:id="rId16"/>
    <p:sldId id="2062" r:id="rId17"/>
    <p:sldId id="2064" r:id="rId18"/>
    <p:sldId id="2142" r:id="rId19"/>
    <p:sldId id="2059" r:id="rId20"/>
    <p:sldId id="2063" r:id="rId21"/>
    <p:sldId id="2141" r:id="rId22"/>
    <p:sldId id="2065"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Node availability" id="{5D7F54BF-6F06-491C-B25F-C16B172D957D}">
          <p14:sldIdLst>
            <p14:sldId id="2057"/>
            <p14:sldId id="2123"/>
            <p14:sldId id="2139"/>
            <p14:sldId id="2124"/>
            <p14:sldId id="2140"/>
            <p14:sldId id="2125"/>
            <p14:sldId id="2061"/>
            <p14:sldId id="2127"/>
          </p14:sldIdLst>
        </p14:section>
        <p14:section name="Multi-region deployments" id="{E9C947A7-4ED8-4E52-AB2D-572448C26C68}">
          <p14:sldIdLst>
            <p14:sldId id="2058"/>
            <p14:sldId id="2126"/>
            <p14:sldId id="2062"/>
            <p14:sldId id="2064"/>
            <p14:sldId id="2142"/>
          </p14:sldIdLst>
        </p14:section>
        <p14:section name="Network-close images" id="{B5FF2A64-6FCE-4925-B3E6-4A5A22757E15}">
          <p14:sldIdLst>
            <p14:sldId id="2059"/>
            <p14:sldId id="2063"/>
            <p14:sldId id="2141"/>
          </p14:sldIdLst>
        </p14:section>
        <p14:section name="Close" id="{93186209-6E37-41F4-93C6-38D7BF98721C}">
          <p14:sldIdLst>
            <p14:sldId id="206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58809" autoAdjust="0"/>
  </p:normalViewPr>
  <p:slideViewPr>
    <p:cSldViewPr snapToGrid="0">
      <p:cViewPr varScale="1">
        <p:scale>
          <a:sx n="91" d="100"/>
          <a:sy n="91" d="100"/>
        </p:scale>
        <p:origin x="936" y="120"/>
      </p:cViewPr>
      <p:guideLst/>
    </p:cSldViewPr>
  </p:slideViewPr>
  <p:outlineViewPr>
    <p:cViewPr>
      <p:scale>
        <a:sx n="33" d="100"/>
        <a:sy n="33" d="100"/>
      </p:scale>
      <p:origin x="0" y="0"/>
    </p:cViewPr>
  </p:outlineViewPr>
  <p:notesTextViewPr>
    <p:cViewPr>
      <p:scale>
        <a:sx n="149" d="100"/>
        <a:sy n="149"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5/29/2020 9:48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5/29/2020 9:48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backup-and-restore-with-veler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azure-container-registry-geo-replica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verifying-node-distributi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Disaster Recovery with Azure Kubernetes Service.</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5/29/2020 9:48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the simple things out of the way first.</a:t>
            </a:r>
          </a:p>
          <a:p>
            <a:endParaRPr lang="en-US" dirty="0"/>
          </a:p>
          <a:p>
            <a:r>
              <a:rPr lang="en-US" dirty="0"/>
              <a:t>Of course, if you're going to go multi-regional, one of the first things you need to do is narrow down the regions you're going to deploy to based on where AKS is available, followed they by the VM SKU(s) you want to use, and then features like Availability zones within those regions. And if you go with AZs don't forget to check and make the VM SKU you select is available in all zones.</a:t>
            </a:r>
          </a:p>
          <a:p>
            <a:endParaRPr lang="en-US" dirty="0"/>
          </a:p>
          <a:p>
            <a:r>
              <a:rPr lang="en-US" dirty="0"/>
              <a:t>Next up, the recommendation for if you are staying in a given geography is to consider paired regions. Paired regions won't help much for automated regional failover, but platform updates are coordinated between paired regions and you'll know if I region does go down how Azure is prioritizing recovery on their end.</a:t>
            </a:r>
          </a:p>
          <a:p>
            <a:endParaRPr lang="en-US" dirty="0"/>
          </a:p>
          <a:p>
            <a:r>
              <a:rPr lang="en-US" dirty="0"/>
              <a:t>Finally, consider service availability – </a:t>
            </a:r>
            <a:r>
              <a:rPr lang="en-US" sz="882" b="0" i="0" kern="1200" dirty="0">
                <a:solidFill>
                  <a:schemeClr val="tx1"/>
                </a:solidFill>
                <a:effectLst/>
                <a:latin typeface="Segoe UI" panose="020B0502040204020203" pitchFamily="34" charset="0"/>
                <a:ea typeface="+mn-ea"/>
                <a:cs typeface="+mn-cs"/>
              </a:rPr>
              <a:t>You need to decide whether your paired regions should be hot/hot, hot/warm, or hot/cold. Do you want to run both regions at the same time, with one region ready to start serving traffic? Or do you want one region to have time to get ready to serve traffic?</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0455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possible, don't store service state inside the container. Instead, use an Azure platform as a service (PaaS) that supports multi-region replication.</a:t>
            </a:r>
          </a:p>
          <a:p>
            <a:endParaRPr lang="en-US" dirty="0"/>
          </a:p>
          <a:p>
            <a:r>
              <a:rPr lang="en-US" dirty="0"/>
              <a:t>State can be either externalized or co-located with the code that manipulates the state. Typically, you externalize state by using a database or other data store that runs on different machines over the network or that runs out of process on the same machine.</a:t>
            </a:r>
          </a:p>
          <a:p>
            <a:endParaRPr lang="en-US" dirty="0"/>
          </a:p>
          <a:p>
            <a:r>
              <a:rPr lang="en-US" dirty="0"/>
              <a:t>Containers and microservices are most resilient when the processes that run inside them don't retain state. Because applications almost always contain some state, use a PaaS solution such as Azure Database for MySQL, Azure Database for PostgreSQL, or Azure SQL Database.</a:t>
            </a:r>
          </a:p>
          <a:p>
            <a:endParaRPr lang="en-US" dirty="0"/>
          </a:p>
          <a:p>
            <a:r>
              <a:rPr lang="en-US" dirty="0"/>
              <a:t>If you can't externalize state from the cluster, then you're probably dealing with managed disks and storage replication. </a:t>
            </a:r>
            <a:r>
              <a:rPr lang="en-US" sz="882" b="0" i="0" kern="1200" dirty="0">
                <a:solidFill>
                  <a:schemeClr val="tx1"/>
                </a:solidFill>
                <a:effectLst/>
                <a:latin typeface="Segoe UI" panose="020B0502040204020203" pitchFamily="34" charset="0"/>
                <a:ea typeface="+mn-ea"/>
                <a:cs typeface="+mn-cs"/>
              </a:rPr>
              <a:t>Because your applications are spread across multiple AKS clusters in different regions, you need to keep the storage synchronized. </a:t>
            </a:r>
          </a:p>
          <a:p>
            <a:endParaRPr lang="en-US" sz="882" b="0" i="0" kern="1200" dirty="0">
              <a:solidFill>
                <a:schemeClr val="tx1"/>
              </a:solidFill>
              <a:effectLst/>
              <a:latin typeface="Segoe UI" panose="020B0502040204020203" pitchFamily="34" charset="0"/>
              <a:ea typeface="+mn-ea"/>
              <a:cs typeface="+mn-cs"/>
            </a:endParaRPr>
          </a:p>
          <a:p>
            <a:r>
              <a:rPr lang="en-US" dirty="0"/>
              <a:t>Persistent volumes are mounted to a node VM and then exposed to the pods. Persistent volumes follow pods even if the pods are moved to a different node inside the same cluster.</a:t>
            </a:r>
          </a:p>
          <a:p>
            <a:endParaRPr lang="en-US" dirty="0"/>
          </a:p>
          <a:p>
            <a:r>
              <a:rPr lang="en-US" dirty="0"/>
              <a:t>The replication strategy you use depends on your storage solution. Common storage solutions such as </a:t>
            </a:r>
            <a:r>
              <a:rPr lang="en-US" dirty="0" err="1"/>
              <a:t>Gluster</a:t>
            </a:r>
            <a:r>
              <a:rPr lang="en-US" dirty="0"/>
              <a:t>, </a:t>
            </a:r>
            <a:r>
              <a:rPr lang="en-US" dirty="0" err="1"/>
              <a:t>Ceph</a:t>
            </a:r>
            <a:r>
              <a:rPr lang="en-US" dirty="0"/>
              <a:t>, Rook, and </a:t>
            </a:r>
            <a:r>
              <a:rPr lang="en-US" dirty="0" err="1"/>
              <a:t>Portworx</a:t>
            </a:r>
            <a:r>
              <a:rPr lang="en-US" dirty="0"/>
              <a:t> provide their own guidance about disaster recovery and replication.</a:t>
            </a:r>
          </a:p>
          <a:p>
            <a:endParaRPr lang="en-US" dirty="0"/>
          </a:p>
          <a:p>
            <a:r>
              <a:rPr lang="en-US" dirty="0"/>
              <a:t>The typical strategy is to provide a common storage point where applications can write their data. This data is then replicated across regions and then accessed locally. If you do use managed disks, you can go with Kubernetes native solutions such as </a:t>
            </a:r>
            <a:r>
              <a:rPr lang="en-US" dirty="0" err="1"/>
              <a:t>Heptio</a:t>
            </a:r>
            <a:r>
              <a:rPr lang="en-US" dirty="0"/>
              <a:t> or VMware </a:t>
            </a:r>
            <a:r>
              <a:rPr lang="en-US" dirty="0" err="1"/>
              <a:t>Velero</a:t>
            </a:r>
            <a:r>
              <a:rPr lang="en-US" dirty="0"/>
              <a:t> to backup your data and sync it elsewhere or you can use something external to Kubernetes such as Storage Snapshots.</a:t>
            </a:r>
          </a:p>
          <a:p>
            <a:endParaRPr lang="en-US" dirty="0"/>
          </a:p>
          <a:p>
            <a:r>
              <a:rPr lang="en-US" dirty="0"/>
              <a:t>For application-based replication, </a:t>
            </a:r>
            <a:r>
              <a:rPr lang="en-US" sz="882" b="0" i="0" kern="1200" dirty="0">
                <a:solidFill>
                  <a:schemeClr val="tx1"/>
                </a:solidFill>
                <a:effectLst/>
                <a:latin typeface="Segoe UI" panose="020B0502040204020203" pitchFamily="34" charset="0"/>
                <a:ea typeface="+mn-ea"/>
                <a:cs typeface="+mn-cs"/>
              </a:rPr>
              <a:t>Kubernetes currently provides no native implementation for application-based asynchronous replication. Because containers and Kubernetes are loosely coupled, any traditional application or language approach should work. Typically, the applications themselves replicate the storage requests, which are then written to each cluster's underlying data storage.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62835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an application can be backed up and restored with </a:t>
            </a:r>
            <a:r>
              <a:rPr lang="en-US" dirty="0" err="1"/>
              <a:t>Velero</a:t>
            </a:r>
            <a:r>
              <a:rPr lang="en-US" dirty="0"/>
              <a:t>.</a:t>
            </a:r>
          </a:p>
          <a:p>
            <a:endParaRPr lang="en-US" dirty="0"/>
          </a:p>
          <a:p>
            <a:r>
              <a:rPr lang="en-US" dirty="0">
                <a:hlinkClick r:id="rId3"/>
              </a:rPr>
              <a:t>https://github.com/opsgility/virtual-partner-bootcamp/blob/master/Azure%20Infrastructure/Day%204%20-%20AKS/Disaster%20Recovery%20with%20Azure%20Kubernetes%20Service/Disaster%20Recovery%20with%20Azure%20Kubernetes%20Service.md#demo-backup-and-restore-with-velero</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11:30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2818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let's close out with how to bring your images closer to your clusters using Azure Container Registry.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4:05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9555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 a best practice, placing a container registry in each region where images are run allows network-close operations, enabling fast, reliable image layer transfers. Geo-replication enables an Azure container registry to function as a single registry, serving multiple regions with multi-master regional registries.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you think about the number of times you pull images from your registry, it can be advantageous to have your registry as close as possible to lower both latency and network egress costs. Clients push and pull images from the closest replica. In the background, Azure is using Traffic Manager to determine which region is closest to the client performing the push or pull based on network latency. This can lead to issues, particularly with push operations from Linux clients, especially if your replicas are in regions close to the client. For example, I'm in Florida which is on the East coast of the United States. If I create a Premium registry and enable replicas in both East US and East US 2, there's the potential that when my client pushes it may not push all of the image layers and manifest to a single replicated region as Traffic Manager could connect me to both regional replicas during the push operation. This will cause the push operation to fail when the manifest is validated. This occurs because of the way DNS resolution is performed on Linux hosts and configuration of the client-side DNS cache. To ensure consistent pushes from Linux hosts, you should install client-side DNS cache such as </a:t>
            </a:r>
            <a:r>
              <a:rPr lang="en-US" sz="882" b="0" i="0" kern="1200" dirty="0" err="1">
                <a:solidFill>
                  <a:schemeClr val="tx1"/>
                </a:solidFill>
                <a:effectLst/>
                <a:latin typeface="Segoe UI" panose="020B0502040204020203" pitchFamily="34" charset="0"/>
                <a:ea typeface="+mn-ea"/>
                <a:cs typeface="+mn-cs"/>
              </a:rPr>
              <a:t>dnsmasq</a:t>
            </a:r>
            <a:r>
              <a:rPr lang="en-US" sz="882" b="0" i="0" kern="1200" dirty="0">
                <a:solidFill>
                  <a:schemeClr val="tx1"/>
                </a:solidFill>
                <a:effectLst/>
                <a:latin typeface="Segoe UI" panose="020B0502040204020203" pitchFamily="34" charset="0"/>
                <a:ea typeface="+mn-ea"/>
                <a:cs typeface="+mn-cs"/>
              </a:rPr>
              <a:t> or update DNS retry logic in the target OS.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Geo-replication with Azure Container Registry does require the Premium SKU of the service. Note that you can change from Basic or Standard to Premium at any time.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10:08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20102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standing up a geo-replicated registry.</a:t>
            </a:r>
          </a:p>
          <a:p>
            <a:endParaRPr lang="en-US" dirty="0"/>
          </a:p>
          <a:p>
            <a:r>
              <a:rPr lang="en-US" dirty="0">
                <a:hlinkClick r:id="rId3"/>
              </a:rPr>
              <a:t>https://github.com/opsgility/virtual-partner-bootcamp/blob/master/Azure%20Infrastructure/Day%204%20-%20AKS/Disaster%20Recovery%20with%20Azure%20Kubernetes%20Service/Disaster%20Recovery%20with%20Azure%20Kubernetes%20Service.md#demo-azure-container-registry-geo-replication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4:06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03843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listening to Disaster Recovery with Azure Kubernetes Service.</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5/29/2020 10:19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5865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5/29/2020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3" name="Notes Placeholder 2">
            <a:extLst>
              <a:ext uri="{FF2B5EF4-FFF2-40B4-BE49-F238E27FC236}">
                <a16:creationId xmlns:a16="http://schemas.microsoft.com/office/drawing/2014/main" id="{87296122-468E-4319-9D8C-4933EAAB05B1}"/>
              </a:ext>
            </a:extLst>
          </p:cNvPr>
          <p:cNvSpPr>
            <a:spLocks noGrp="1"/>
          </p:cNvSpPr>
          <p:nvPr>
            <p:ph type="body" idx="1"/>
          </p:nvPr>
        </p:nvSpPr>
        <p:spPr/>
        <p:txBody>
          <a:bodyPr/>
          <a:lstStyle/>
          <a:p>
            <a:r>
              <a:rPr lang="en-US" dirty="0"/>
              <a:t>As you know, zones offer protection from datacenter failures in region by deploying resources to unique physical locations within region. </a:t>
            </a:r>
            <a:r>
              <a:rPr lang="en-US" sz="882" b="0" i="0" kern="1200" dirty="0">
                <a:solidFill>
                  <a:schemeClr val="tx1"/>
                </a:solidFill>
                <a:effectLst/>
                <a:latin typeface="Segoe UI" panose="020B0502040204020203" pitchFamily="34" charset="0"/>
                <a:ea typeface="+mn-ea"/>
                <a:cs typeface="+mn-cs"/>
              </a:rPr>
              <a:t>Each zone is made up of one or more datacenters equipped with independent power, cooling, and networking. To ensure resiliency, there's a minimum of three separate zones in all zone enabled regions.</a:t>
            </a:r>
          </a:p>
          <a:p>
            <a:endParaRPr lang="en-US" sz="882" b="0" i="0" kern="1200" dirty="0">
              <a:solidFill>
                <a:schemeClr val="tx1"/>
              </a:solidFill>
              <a:effectLst/>
              <a:latin typeface="Segoe UI" panose="020B0502040204020203" pitchFamily="34" charset="0"/>
              <a:ea typeface="+mn-ea"/>
              <a:cs typeface="+mn-cs"/>
            </a:endParaRPr>
          </a:p>
          <a:p>
            <a:r>
              <a:rPr lang="en-US" dirty="0"/>
              <a:t>AKS distributes your resources such as nodes and their associated storage through the Azure fabric using Virtual Machine Scale Sets and being that AKS is built on top of virtual machines we can take advantage of features such as Availability Zones. The introduction of availability zone support for AKS allows you to distribute your cluster nodes across 1 or more availability zones at the time a cluster is created. </a:t>
            </a:r>
          </a:p>
          <a:p>
            <a:endParaRPr lang="en-US" dirty="0"/>
          </a:p>
          <a:p>
            <a:r>
              <a:rPr lang="en-US" dirty="0"/>
              <a:t>&lt;click&gt;</a:t>
            </a:r>
          </a:p>
        </p:txBody>
      </p:sp>
    </p:spTree>
    <p:extLst>
      <p:ext uri="{BB962C8B-B14F-4D97-AF65-F5344CB8AC3E}">
        <p14:creationId xmlns:p14="http://schemas.microsoft.com/office/powerpoint/2010/main" val="908647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5/29/2020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3" name="Notes Placeholder 2">
            <a:extLst>
              <a:ext uri="{FF2B5EF4-FFF2-40B4-BE49-F238E27FC236}">
                <a16:creationId xmlns:a16="http://schemas.microsoft.com/office/drawing/2014/main" id="{88DCAF8B-836B-4B02-BC14-2550777820DD}"/>
              </a:ext>
            </a:extLst>
          </p:cNvPr>
          <p:cNvSpPr>
            <a:spLocks noGrp="1"/>
          </p:cNvSpPr>
          <p:nvPr>
            <p:ph type="body" idx="1"/>
          </p:nvPr>
        </p:nvSpPr>
        <p:spPr/>
        <p:txBody>
          <a:bodyPr/>
          <a:lstStyle/>
          <a:p>
            <a:r>
              <a:rPr lang="en-US" dirty="0"/>
              <a:t>When you create a cluster using the </a:t>
            </a:r>
            <a:r>
              <a:rPr lang="en-US" dirty="0" err="1"/>
              <a:t>az</a:t>
            </a:r>
            <a:r>
              <a:rPr lang="en-US" dirty="0"/>
              <a:t> </a:t>
            </a:r>
            <a:r>
              <a:rPr lang="en-US" dirty="0" err="1"/>
              <a:t>aks</a:t>
            </a:r>
            <a:r>
              <a:rPr lang="en-US" dirty="0"/>
              <a:t> create command, the --zones parameter defines which zones agent nodes are deployed into. The control plane components such as </a:t>
            </a:r>
            <a:r>
              <a:rPr lang="en-US" dirty="0" err="1"/>
              <a:t>etcd</a:t>
            </a:r>
            <a:r>
              <a:rPr lang="en-US" dirty="0"/>
              <a:t> is spread across three zones if you define the --zones parameter at cluster creation time. The specific zones which the control plane components are spread across are independent of what explicit zones are selected for the initial node pool.</a:t>
            </a:r>
          </a:p>
          <a:p>
            <a:endParaRPr lang="en-US" dirty="0"/>
          </a:p>
          <a:p>
            <a:r>
              <a:rPr lang="en-US" dirty="0"/>
              <a:t>If you don't define any zones for the default agent pool when you create an AKS cluster, control plane components are not guaranteed to spread across availability zones. You can add additional node pools using the </a:t>
            </a:r>
            <a:r>
              <a:rPr lang="en-US" dirty="0" err="1"/>
              <a:t>az</a:t>
            </a:r>
            <a:r>
              <a:rPr lang="en-US" dirty="0"/>
              <a:t> </a:t>
            </a:r>
            <a:r>
              <a:rPr lang="en-US" dirty="0" err="1"/>
              <a:t>aks</a:t>
            </a:r>
            <a:r>
              <a:rPr lang="en-US" dirty="0"/>
              <a:t> </a:t>
            </a:r>
            <a:r>
              <a:rPr lang="en-US" dirty="0" err="1"/>
              <a:t>nodepool</a:t>
            </a:r>
            <a:r>
              <a:rPr lang="en-US" dirty="0"/>
              <a:t> add command and specify --zones for new nodes, but it will not change how the control plane has been spread across zones. </a:t>
            </a:r>
          </a:p>
        </p:txBody>
      </p:sp>
    </p:spTree>
    <p:extLst>
      <p:ext uri="{BB962C8B-B14F-4D97-AF65-F5344CB8AC3E}">
        <p14:creationId xmlns:p14="http://schemas.microsoft.com/office/powerpoint/2010/main" val="787334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two examples…</a:t>
            </a:r>
          </a:p>
          <a:p>
            <a:endParaRPr lang="en-US" dirty="0"/>
          </a:p>
          <a:p>
            <a:r>
              <a:rPr lang="en-US" dirty="0"/>
              <a:t>When deciding what zone a new node should belong to, a given AKS node pool will use a best effort zone balancing offered by underlying Azure Virtual Machine Scale Sets. A given AKS node pool is considered "balanced" if each zone has the same number of VMs or +- 1 VM in all other zones for the scale set.</a:t>
            </a:r>
          </a:p>
          <a:p>
            <a:endParaRPr lang="en-US" dirty="0"/>
          </a:p>
          <a:p>
            <a:r>
              <a:rPr lang="en-US" sz="882" b="0" i="0" kern="1200" dirty="0">
                <a:solidFill>
                  <a:schemeClr val="tx1"/>
                </a:solidFill>
                <a:effectLst/>
                <a:latin typeface="Segoe UI" panose="020B0502040204020203" pitchFamily="34" charset="0"/>
                <a:ea typeface="+mn-ea"/>
                <a:cs typeface="+mn-cs"/>
              </a:rPr>
              <a:t>With best-effort zone balance, the scale set attempts to scale in and out while maintaining balance. However, if for some reason this is not possible (for example, if one zone goes down, the scale set cannot create a new VM in that zone), the scale set allows temporary imbalance to successfully scale in or out. On subsequent scale-out attempts, the scale set adds VMs to zones that need more VMs for the scale set to be balanced. Similarly, on subsequent scale in attempts, the scale set removes VMs from zones that need fewer VMs for the scale set to be balanced.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8072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affinity (not to be confused with </a:t>
            </a:r>
            <a:r>
              <a:rPr lang="en-US" dirty="0" err="1"/>
              <a:t>NodeSelector</a:t>
            </a:r>
            <a:r>
              <a:rPr lang="en-US" dirty="0"/>
              <a:t>) is a method which we can use to constrain our pods to select nodes within our cluster by defining affinity in our pod spec. Say we deploy a cluster with 3 nodes – 1 in each zone, but then we deploy a small application with a single replica and we always want it to land in Zone 1 so it can use a persistent volume attached to a managed disk in the same zone.</a:t>
            </a:r>
          </a:p>
          <a:p>
            <a:endParaRPr lang="en-US" dirty="0"/>
          </a:p>
          <a:p>
            <a:r>
              <a:rPr lang="en-US" dirty="0"/>
              <a:t>To do this, we'll leverage </a:t>
            </a:r>
            <a:r>
              <a:rPr lang="en-US" dirty="0" err="1"/>
              <a:t>nodeAffinity</a:t>
            </a:r>
            <a:r>
              <a:rPr lang="en-US" dirty="0"/>
              <a:t> of which there are two types available – </a:t>
            </a:r>
            <a:r>
              <a:rPr lang="en-US" dirty="0" err="1"/>
              <a:t>requiredDuringSchedulingIgnoredDuringExecution</a:t>
            </a:r>
            <a:r>
              <a:rPr lang="en-US" dirty="0"/>
              <a:t> and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If you pod needs to land on designated zones, use required – if the pod can't be scheduled it won't be deployed.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allows you to scheduled the pod even if the designed node with the labels you desire isn't available.</a:t>
            </a:r>
          </a:p>
          <a:p>
            <a:endParaRPr lang="en-US" dirty="0"/>
          </a:p>
          <a:p>
            <a:r>
              <a:rPr lang="en-US" dirty="0"/>
              <a:t>Different vendors use different node labels – Microsoft uses failure-domain.beta.kubernetes.io/zone today to show which region and zone a node are a member of. Using </a:t>
            </a:r>
            <a:r>
              <a:rPr lang="en-US" dirty="0" err="1"/>
              <a:t>matchExpressions</a:t>
            </a:r>
            <a:r>
              <a:rPr lang="en-US" dirty="0"/>
              <a:t>, you can target your pods to one or more zones that your nodes run on.</a:t>
            </a:r>
          </a:p>
          <a:p>
            <a:endParaRPr lang="en-US" dirty="0"/>
          </a:p>
          <a:p>
            <a:r>
              <a:rPr lang="en-US" dirty="0"/>
              <a:t>The same label, failure-domain.beta.kubernetes.io/zone, is also used on </a:t>
            </a:r>
            <a:r>
              <a:rPr lang="en-US" dirty="0" err="1"/>
              <a:t>PersisentVolumes</a:t>
            </a:r>
            <a:r>
              <a:rPr lang="en-US" dirty="0"/>
              <a:t> in addition to nodes.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3:55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4396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Let's take a look at a running cluster with a few node pools distributed across zones.</a:t>
            </a:r>
            <a:endParaRPr lang="en-US" dirty="0">
              <a:hlinkClick r:id="rId3"/>
            </a:endParaRPr>
          </a:p>
          <a:p>
            <a:endParaRPr lang="en-US" dirty="0">
              <a:hlinkClick r:id="rId3"/>
            </a:endParaRPr>
          </a:p>
          <a:p>
            <a:r>
              <a:rPr lang="en-US" dirty="0">
                <a:hlinkClick r:id="rId3"/>
              </a:rPr>
              <a:t>https://github.com/opsgility/virtual-partner-bootcamp/blob/master/Azure%20Infrastructure/Day%204%20-%20AKS/Disaster%20Recovery%20with%20Azure%20Kubernetes%20Service/Disaster%20Recovery%20with%20Azure%20Kubernetes%20Service.md#demo-verifying-node-distribution</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78291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limitations to Availability Zones in AKS that you should be aware of. </a:t>
            </a:r>
          </a:p>
          <a:p>
            <a:endParaRPr lang="en-US" dirty="0"/>
          </a:p>
          <a:p>
            <a:r>
              <a:rPr lang="en-US" dirty="0"/>
              <a:t>The first is limited regional support. As of today, the ability to deploy an AKS cluster with zonal support is not available in all of the regions where AKS is available, even if that region supports zones. You should refer to the docs for the most up to date information, but for today, AKS w/ zones is limited to:</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Central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 2</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France Central</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Japan East</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North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Southeast Asia</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UK South</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US 2</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Next up, be aware that the VM SKU you select for use in your cluster or pool nodes needs to be available in all zones. It doesn't often happen that this isn't the case, but if you're using a specialized VM series it is something to watch out for.</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Clusters with availability zones enabled also require the use of Azure Standard Load Balancers for distribution across zones. This load balancer type is the default and can only be defined at cluster create time. </a:t>
            </a:r>
          </a:p>
          <a:p>
            <a:endParaRPr lang="en-US" dirty="0"/>
          </a:p>
          <a:p>
            <a:r>
              <a:rPr lang="en-US" sz="882" b="0" i="0" kern="1200" dirty="0">
                <a:solidFill>
                  <a:schemeClr val="tx1"/>
                </a:solidFill>
                <a:effectLst/>
                <a:latin typeface="Segoe UI" panose="020B0502040204020203" pitchFamily="34" charset="0"/>
                <a:ea typeface="+mn-ea"/>
                <a:cs typeface="+mn-cs"/>
              </a:rPr>
              <a:t>Azure managed disks are also not zone-redundant resources. Volumes cannot be attached across zones and must be co-located in the same zone as a given node hosting the target pod created from your spec. If you are deploying stateful applications, use node pool taints and tolerations in pod specs to group pod scheduling in the same zone as your disks. Alternatively, you can use network-based storage such as Azure Files that can attach to pods as they're scheduled between zones.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remember YANC, or Yet Another New Cluster – zones, VM scale sets, standard balancers, etc. all require the creation of a new cluster and cannot be enabled in existing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4317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5/29/2020 9:48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
        <p:nvSpPr>
          <p:cNvPr id="3" name="Notes Placeholder 2">
            <a:extLst>
              <a:ext uri="{FF2B5EF4-FFF2-40B4-BE49-F238E27FC236}">
                <a16:creationId xmlns:a16="http://schemas.microsoft.com/office/drawing/2014/main" id="{04B707F4-C516-46E5-933A-9481F53F2DAA}"/>
              </a:ext>
            </a:extLst>
          </p:cNvPr>
          <p:cNvSpPr>
            <a:spLocks noGrp="1"/>
          </p:cNvSpPr>
          <p:nvPr>
            <p:ph type="body" idx="1"/>
          </p:nvPr>
        </p:nvSpPr>
        <p:spPr/>
        <p:txBody>
          <a:bodyPr/>
          <a:lstStyle/>
          <a:p>
            <a:r>
              <a:rPr lang="en-US" dirty="0"/>
              <a:t>Here are some ways to think about limiting transient failures if your applications deployed on AKS when you're using Availability zones.</a:t>
            </a:r>
          </a:p>
          <a:p>
            <a:endParaRPr lang="en-US" dirty="0"/>
          </a:p>
          <a:p>
            <a:r>
              <a:rPr lang="en-US" dirty="0"/>
              <a:t>First, as you saw in the demo, use deployments with the number of replicas set to the number of zones in a given pool, AKS does a decent job of spreading replicas evenly, especially if CPU and memory consumption across nodes is fairly even. And remember, if needed you can create different node pools with different node counts and zone configurations as you start to run up the number of workloads on your clusters.</a:t>
            </a:r>
          </a:p>
          <a:p>
            <a:endParaRPr lang="en-US" dirty="0"/>
          </a:p>
          <a:p>
            <a:r>
              <a:rPr lang="en-US" dirty="0"/>
              <a:t>Second, use ingress controllers that are highly available. This may mean using an ingress controller that is internal to your cluster such as </a:t>
            </a:r>
            <a:r>
              <a:rPr lang="en-US" dirty="0" err="1"/>
              <a:t>nginx</a:t>
            </a:r>
            <a:r>
              <a:rPr lang="en-US" dirty="0"/>
              <a:t>, Istio, </a:t>
            </a:r>
            <a:r>
              <a:rPr lang="en-US" dirty="0" err="1"/>
              <a:t>Traefik</a:t>
            </a:r>
            <a:r>
              <a:rPr lang="en-US" dirty="0"/>
              <a:t>, or </a:t>
            </a:r>
            <a:r>
              <a:rPr lang="en-US" dirty="0" err="1"/>
              <a:t>HAProxy</a:t>
            </a:r>
            <a:r>
              <a:rPr lang="en-US" dirty="0"/>
              <a:t> ingress running on pods in your cluster that are dependent on just node availability. Another ingress controller you might want to consider is the Application Gateway Ingress Controller, of AGIC. The AGIC is an ingress controller which runs within your cluster but externalizes load balancing to Application Gateway. Outside of being able to leverage features of Application Gateway such as the Web Application Firewall, its also possible to use AGIC to control routing of HTTP traffic to multiple AKS clusters. AGIC also eliminates the need to have another load balancer or PIP in front of your AKS cluster and communicates with pods over their private IP directly.</a:t>
            </a:r>
          </a:p>
          <a:p>
            <a:endParaRPr lang="en-US" dirty="0"/>
          </a:p>
          <a:p>
            <a:r>
              <a:rPr lang="en-US" dirty="0"/>
              <a:t>And for disk mounts – tread carefully. Volumes cannot be mounted across zones. This means if the Zone with your pod does go down, there's not a way to schedule the pod in a new zone. You'll end up creating a new volume or restoring an existing volume from a snapshot before you'll be able to schedule the pod successfully.</a:t>
            </a:r>
          </a:p>
        </p:txBody>
      </p:sp>
    </p:spTree>
    <p:extLst>
      <p:ext uri="{BB962C8B-B14F-4D97-AF65-F5344CB8AC3E}">
        <p14:creationId xmlns:p14="http://schemas.microsoft.com/office/powerpoint/2010/main" val="2550487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takes us through single region. Now let's talk multi-region. To be honest, there's not a lot that changes here beyond what we would do for a non-containerized workload. We'll need to find a way to distribute traffic for our application between regions and we'll need to think about the types of workloads we run and whether or not they're suited for multi-region deployment today (for example, stateful vs non-stateful requirements).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398559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14036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0504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Disaster Recovery with Azure Kubernetes Service</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a:t>Use deployments with replication set to the number of zones you are using  </a:t>
            </a:r>
            <a:endParaRPr lang="en-US"/>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Handling Application Failure</a:t>
            </a:r>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15"/>
          </p:nvPr>
        </p:nvSpPr>
        <p:spPr/>
        <p:txBody>
          <a:bodyPr/>
          <a:lstStyle/>
          <a:p>
            <a:r>
              <a:rPr lang="en-US"/>
              <a:t>Use an ingress controller that is highly available </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17"/>
          </p:nvPr>
        </p:nvSpPr>
        <p:spPr/>
        <p:txBody>
          <a:bodyPr/>
          <a:lstStyle/>
          <a:p>
            <a:r>
              <a:rPr lang="en-US"/>
              <a:t>Understand your disk mounts in pods</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34"/>
          </p:nvPr>
        </p:nvSpPr>
        <p:spPr/>
        <p:txBody>
          <a:bodyPr/>
          <a:lstStyle/>
          <a:p>
            <a:r>
              <a:rPr lang="en-US" sz="7200"/>
              <a:t>2</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35"/>
          </p:nvPr>
        </p:nvSpPr>
        <p:spPr/>
        <p:txBody>
          <a:bodyPr/>
          <a:lstStyle/>
          <a:p>
            <a:r>
              <a:rPr lang="en-US" sz="7200"/>
              <a:t>3</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6"/>
          </p:nvPr>
        </p:nvSpPr>
        <p:spPr/>
        <p:txBody>
          <a:bodyPr/>
          <a:lstStyle/>
          <a:p>
            <a:r>
              <a:rPr lang="en-US" sz="7200"/>
              <a:t>1</a:t>
            </a:r>
          </a:p>
        </p:txBody>
      </p:sp>
    </p:spTree>
    <p:extLst>
      <p:ext uri="{BB962C8B-B14F-4D97-AF65-F5344CB8AC3E}">
        <p14:creationId xmlns:p14="http://schemas.microsoft.com/office/powerpoint/2010/main" val="42631530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p:txBody>
          <a:bodyPr/>
          <a:lstStyle/>
          <a:p>
            <a:r>
              <a:rPr lang="en-US" dirty="0"/>
              <a:t>Multi-region deployments</a:t>
            </a:r>
          </a:p>
        </p:txBody>
      </p:sp>
    </p:spTree>
    <p:extLst>
      <p:ext uri="{BB962C8B-B14F-4D97-AF65-F5344CB8AC3E}">
        <p14:creationId xmlns:p14="http://schemas.microsoft.com/office/powerpoint/2010/main" val="10026951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4E0D07-9C00-4CBD-9209-D89E0A937B2C}"/>
              </a:ext>
            </a:extLst>
          </p:cNvPr>
          <p:cNvSpPr>
            <a:spLocks noGrp="1"/>
          </p:cNvSpPr>
          <p:nvPr>
            <p:ph type="title"/>
          </p:nvPr>
        </p:nvSpPr>
        <p:spPr/>
        <p:txBody>
          <a:bodyPr/>
          <a:lstStyle/>
          <a:p>
            <a:r>
              <a:rPr lang="en-US" dirty="0"/>
              <a:t>The simple things…</a:t>
            </a:r>
          </a:p>
        </p:txBody>
      </p:sp>
      <p:sp>
        <p:nvSpPr>
          <p:cNvPr id="4" name="Content Placeholder 3">
            <a:extLst>
              <a:ext uri="{FF2B5EF4-FFF2-40B4-BE49-F238E27FC236}">
                <a16:creationId xmlns:a16="http://schemas.microsoft.com/office/drawing/2014/main" id="{069BE62F-802B-4105-A0ED-A84E2617EDC3}"/>
              </a:ext>
            </a:extLst>
          </p:cNvPr>
          <p:cNvSpPr>
            <a:spLocks noGrp="1"/>
          </p:cNvSpPr>
          <p:nvPr>
            <p:ph type="body" sz="quarter" idx="11"/>
          </p:nvPr>
        </p:nvSpPr>
        <p:spPr/>
        <p:txBody>
          <a:bodyPr/>
          <a:lstStyle/>
          <a:p>
            <a:r>
              <a:rPr lang="en-US" dirty="0"/>
              <a:t>AKS regional availability</a:t>
            </a:r>
          </a:p>
          <a:p>
            <a:r>
              <a:rPr lang="en-US" dirty="0"/>
              <a:t>Paired regions</a:t>
            </a:r>
          </a:p>
          <a:p>
            <a:r>
              <a:rPr lang="en-US" dirty="0"/>
              <a:t>Service availability</a:t>
            </a:r>
          </a:p>
        </p:txBody>
      </p:sp>
    </p:spTree>
    <p:extLst>
      <p:ext uri="{BB962C8B-B14F-4D97-AF65-F5344CB8AC3E}">
        <p14:creationId xmlns:p14="http://schemas.microsoft.com/office/powerpoint/2010/main" val="200199877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5DA4CE-5C1E-4164-82B7-55827D47173E}"/>
              </a:ext>
            </a:extLst>
          </p:cNvPr>
          <p:cNvSpPr>
            <a:spLocks noGrp="1"/>
          </p:cNvSpPr>
          <p:nvPr>
            <p:ph type="title"/>
          </p:nvPr>
        </p:nvSpPr>
        <p:spPr/>
        <p:txBody>
          <a:bodyPr/>
          <a:lstStyle/>
          <a:p>
            <a:r>
              <a:rPr lang="en-US" dirty="0"/>
              <a:t>Routing</a:t>
            </a:r>
          </a:p>
        </p:txBody>
      </p:sp>
      <p:sp>
        <p:nvSpPr>
          <p:cNvPr id="4" name="Content Placeholder 3">
            <a:extLst>
              <a:ext uri="{FF2B5EF4-FFF2-40B4-BE49-F238E27FC236}">
                <a16:creationId xmlns:a16="http://schemas.microsoft.com/office/drawing/2014/main" id="{3DEBCDFC-5D7A-434F-B546-1C11E315E0AE}"/>
              </a:ext>
            </a:extLst>
          </p:cNvPr>
          <p:cNvSpPr>
            <a:spLocks noGrp="1"/>
          </p:cNvSpPr>
          <p:nvPr>
            <p:ph sz="quarter" idx="4294967295"/>
          </p:nvPr>
        </p:nvSpPr>
        <p:spPr>
          <a:xfrm>
            <a:off x="588263" y="1446899"/>
            <a:ext cx="4041648" cy="430213"/>
          </a:xfrm>
        </p:spPr>
        <p:txBody>
          <a:bodyPr/>
          <a:lstStyle/>
          <a:p>
            <a:pPr marL="0" indent="0" algn="ctr">
              <a:buNone/>
            </a:pPr>
            <a:r>
              <a:rPr lang="en-US" dirty="0"/>
              <a:t>Traffic Manager</a:t>
            </a:r>
          </a:p>
        </p:txBody>
      </p:sp>
      <p:sp>
        <p:nvSpPr>
          <p:cNvPr id="2" name="Text Placeholder 1">
            <a:extLst>
              <a:ext uri="{FF2B5EF4-FFF2-40B4-BE49-F238E27FC236}">
                <a16:creationId xmlns:a16="http://schemas.microsoft.com/office/drawing/2014/main" id="{CA89EEF6-D533-41E3-9CDB-1D5D8FFC3FA8}"/>
              </a:ext>
            </a:extLst>
          </p:cNvPr>
          <p:cNvSpPr>
            <a:spLocks noGrp="1"/>
          </p:cNvSpPr>
          <p:nvPr>
            <p:ph sz="quarter" idx="4294967295"/>
          </p:nvPr>
        </p:nvSpPr>
        <p:spPr>
          <a:xfrm>
            <a:off x="4338739" y="1435100"/>
            <a:ext cx="4037570" cy="430213"/>
          </a:xfrm>
        </p:spPr>
        <p:txBody>
          <a:bodyPr/>
          <a:lstStyle/>
          <a:p>
            <a:pPr marL="0" indent="0" algn="ctr">
              <a:buNone/>
            </a:pPr>
            <a:r>
              <a:rPr lang="en-US" dirty="0"/>
              <a:t>Azure Front Door</a:t>
            </a:r>
          </a:p>
        </p:txBody>
      </p:sp>
      <p:pic>
        <p:nvPicPr>
          <p:cNvPr id="6" name="Graphic 5">
            <a:extLst>
              <a:ext uri="{FF2B5EF4-FFF2-40B4-BE49-F238E27FC236}">
                <a16:creationId xmlns:a16="http://schemas.microsoft.com/office/drawing/2014/main" id="{CE4AAB89-7EFE-437C-A233-313A417AD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4687" y="2816802"/>
            <a:ext cx="1828800" cy="1828800"/>
          </a:xfrm>
          <a:prstGeom prst="rect">
            <a:avLst/>
          </a:prstGeom>
        </p:spPr>
      </p:pic>
      <p:pic>
        <p:nvPicPr>
          <p:cNvPr id="8" name="Graphic 7">
            <a:extLst>
              <a:ext uri="{FF2B5EF4-FFF2-40B4-BE49-F238E27FC236}">
                <a16:creationId xmlns:a16="http://schemas.microsoft.com/office/drawing/2014/main" id="{2DEDB7C4-FF58-4EFE-ABE0-F73DDF53F6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3125" y="2816802"/>
            <a:ext cx="1828800" cy="1828800"/>
          </a:xfrm>
          <a:prstGeom prst="rect">
            <a:avLst/>
          </a:prstGeom>
        </p:spPr>
      </p:pic>
      <p:sp>
        <p:nvSpPr>
          <p:cNvPr id="9" name="Text Placeholder 1">
            <a:extLst>
              <a:ext uri="{FF2B5EF4-FFF2-40B4-BE49-F238E27FC236}">
                <a16:creationId xmlns:a16="http://schemas.microsoft.com/office/drawing/2014/main" id="{45530411-16A3-4914-8B19-D60AD2449FAE}"/>
              </a:ext>
            </a:extLst>
          </p:cNvPr>
          <p:cNvSpPr txBox="1">
            <a:spLocks/>
          </p:cNvSpPr>
          <p:nvPr/>
        </p:nvSpPr>
        <p:spPr>
          <a:xfrm>
            <a:off x="8085138" y="1435100"/>
            <a:ext cx="4041648" cy="4302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t>Application Gateway</a:t>
            </a:r>
          </a:p>
        </p:txBody>
      </p:sp>
      <p:pic>
        <p:nvPicPr>
          <p:cNvPr id="11" name="Graphic 10">
            <a:extLst>
              <a:ext uri="{FF2B5EF4-FFF2-40B4-BE49-F238E27FC236}">
                <a16:creationId xmlns:a16="http://schemas.microsoft.com/office/drawing/2014/main" id="{01E897D4-B314-467A-88F1-3694BD3BA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1563" y="2816802"/>
            <a:ext cx="1828800" cy="1828800"/>
          </a:xfrm>
          <a:prstGeom prst="rect">
            <a:avLst/>
          </a:prstGeom>
        </p:spPr>
      </p:pic>
      <p:cxnSp>
        <p:nvCxnSpPr>
          <p:cNvPr id="12" name="Straight Connector 11">
            <a:extLst>
              <a:ext uri="{FF2B5EF4-FFF2-40B4-BE49-F238E27FC236}">
                <a16:creationId xmlns:a16="http://schemas.microsoft.com/office/drawing/2014/main" id="{D69431E7-05E5-4C97-9FA3-5FAD24EF6070}"/>
              </a:ext>
              <a:ext uri="{C183D7F6-B498-43B3-948B-1728B52AA6E4}">
                <adec:decorative xmlns:adec="http://schemas.microsoft.com/office/drawing/2017/decorative" val="1"/>
              </a:ext>
            </a:extLst>
          </p:cNvPr>
          <p:cNvCxnSpPr>
            <a:cxnSpLocks/>
          </p:cNvCxnSpPr>
          <p:nvPr/>
        </p:nvCxnSpPr>
        <p:spPr>
          <a:xfrm>
            <a:off x="4484325"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81BFCB-1700-48CD-A4EE-31BA8605A090}"/>
              </a:ext>
              <a:ext uri="{C183D7F6-B498-43B3-948B-1728B52AA6E4}">
                <adec:decorative xmlns:adec="http://schemas.microsoft.com/office/drawing/2017/decorative" val="1"/>
              </a:ext>
            </a:extLst>
          </p:cNvPr>
          <p:cNvCxnSpPr>
            <a:cxnSpLocks/>
          </p:cNvCxnSpPr>
          <p:nvPr/>
        </p:nvCxnSpPr>
        <p:spPr>
          <a:xfrm>
            <a:off x="8230723"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247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CD0-7314-4700-B858-9F2902FA1E8F}"/>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CE95CBA2-4A9C-40D9-9F1E-7DB723FB85C2}"/>
              </a:ext>
            </a:extLst>
          </p:cNvPr>
          <p:cNvSpPr>
            <a:spLocks noGrp="1"/>
          </p:cNvSpPr>
          <p:nvPr>
            <p:ph sz="quarter" idx="12"/>
          </p:nvPr>
        </p:nvSpPr>
        <p:spPr>
          <a:xfrm>
            <a:off x="584200" y="1435100"/>
            <a:ext cx="5211763" cy="1169551"/>
          </a:xfrm>
        </p:spPr>
        <p:txBody>
          <a:bodyPr/>
          <a:lstStyle/>
          <a:p>
            <a:r>
              <a:rPr lang="en-US" dirty="0"/>
              <a:t>Infrastructure-based replication</a:t>
            </a:r>
          </a:p>
          <a:p>
            <a:pPr lvl="1"/>
            <a:r>
              <a:rPr lang="en-US" dirty="0"/>
              <a:t>Managed disks</a:t>
            </a:r>
          </a:p>
          <a:p>
            <a:pPr lvl="1"/>
            <a:r>
              <a:rPr lang="en-US" dirty="0"/>
              <a:t>Storage replication</a:t>
            </a:r>
          </a:p>
        </p:txBody>
      </p:sp>
      <p:sp>
        <p:nvSpPr>
          <p:cNvPr id="4" name="Content Placeholder 3">
            <a:extLst>
              <a:ext uri="{FF2B5EF4-FFF2-40B4-BE49-F238E27FC236}">
                <a16:creationId xmlns:a16="http://schemas.microsoft.com/office/drawing/2014/main" id="{657C733E-E9EB-41FC-BECE-0E6BE8588CD6}"/>
              </a:ext>
            </a:extLst>
          </p:cNvPr>
          <p:cNvSpPr>
            <a:spLocks noGrp="1"/>
          </p:cNvSpPr>
          <p:nvPr>
            <p:ph sz="quarter" idx="13"/>
          </p:nvPr>
        </p:nvSpPr>
        <p:spPr>
          <a:xfrm>
            <a:off x="6389688" y="1435100"/>
            <a:ext cx="5219700" cy="430887"/>
          </a:xfrm>
        </p:spPr>
        <p:txBody>
          <a:bodyPr/>
          <a:lstStyle/>
          <a:p>
            <a:r>
              <a:rPr lang="en-US" dirty="0"/>
              <a:t>Application-based replication</a:t>
            </a:r>
          </a:p>
        </p:txBody>
      </p:sp>
      <p:pic>
        <p:nvPicPr>
          <p:cNvPr id="1026" name="Picture 2" descr="Infrastructure-based asynchronous replication">
            <a:extLst>
              <a:ext uri="{FF2B5EF4-FFF2-40B4-BE49-F238E27FC236}">
                <a16:creationId xmlns:a16="http://schemas.microsoft.com/office/drawing/2014/main" id="{6CA8A77F-1DB2-4EE4-95BC-A7C8E4080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256" y="3293076"/>
            <a:ext cx="32956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ication-based asynchronous replication">
            <a:extLst>
              <a:ext uri="{FF2B5EF4-FFF2-40B4-BE49-F238E27FC236}">
                <a16:creationId xmlns:a16="http://schemas.microsoft.com/office/drawing/2014/main" id="{5391F124-F140-4698-B9B0-B4E26FBBF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713" y="3293076"/>
            <a:ext cx="4057650" cy="16097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2E2CEE0-5344-49D1-92CB-CD6B372778E4}"/>
              </a:ext>
              <a:ext uri="{C183D7F6-B498-43B3-948B-1728B52AA6E4}">
                <adec:decorative xmlns:adec="http://schemas.microsoft.com/office/drawing/2017/decorative" val="1"/>
              </a:ext>
            </a:extLst>
          </p:cNvPr>
          <p:cNvCxnSpPr>
            <a:cxnSpLocks/>
          </p:cNvCxnSpPr>
          <p:nvPr/>
        </p:nvCxnSpPr>
        <p:spPr>
          <a:xfrm>
            <a:off x="6092826" y="2604651"/>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3150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4C21D4-0155-4503-A2B3-70C8788D1491}"/>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9AA3DB42-2393-4704-B880-B19FE013EA17}"/>
              </a:ext>
            </a:extLst>
          </p:cNvPr>
          <p:cNvSpPr>
            <a:spLocks noGrp="1"/>
          </p:cNvSpPr>
          <p:nvPr>
            <p:ph type="body" sz="quarter" idx="10"/>
          </p:nvPr>
        </p:nvSpPr>
        <p:spPr/>
        <p:txBody>
          <a:bodyPr/>
          <a:lstStyle/>
          <a:p>
            <a:r>
              <a:rPr lang="en-US" dirty="0"/>
              <a:t>Backup and restore with </a:t>
            </a:r>
            <a:r>
              <a:rPr lang="en-US" dirty="0" err="1"/>
              <a:t>Velero</a:t>
            </a:r>
            <a:endParaRPr lang="en-US" dirty="0"/>
          </a:p>
        </p:txBody>
      </p:sp>
    </p:spTree>
    <p:extLst>
      <p:ext uri="{BB962C8B-B14F-4D97-AF65-F5344CB8AC3E}">
        <p14:creationId xmlns:p14="http://schemas.microsoft.com/office/powerpoint/2010/main" val="10879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p:txBody>
          <a:bodyPr/>
          <a:lstStyle/>
          <a:p>
            <a:r>
              <a:rPr lang="en-US" dirty="0"/>
              <a:t>Network-close images</a:t>
            </a:r>
          </a:p>
        </p:txBody>
      </p:sp>
    </p:spTree>
    <p:extLst>
      <p:ext uri="{BB962C8B-B14F-4D97-AF65-F5344CB8AC3E}">
        <p14:creationId xmlns:p14="http://schemas.microsoft.com/office/powerpoint/2010/main" val="4954038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E1C49-8827-4E69-AABA-62DD7AA60D97}"/>
              </a:ext>
            </a:extLst>
          </p:cNvPr>
          <p:cNvSpPr>
            <a:spLocks noGrp="1"/>
          </p:cNvSpPr>
          <p:nvPr>
            <p:ph type="title"/>
          </p:nvPr>
        </p:nvSpPr>
        <p:spPr/>
        <p:txBody>
          <a:bodyPr/>
          <a:lstStyle/>
          <a:p>
            <a:r>
              <a:rPr lang="en-US" dirty="0"/>
              <a:t>ACR geo-replication</a:t>
            </a:r>
          </a:p>
        </p:txBody>
      </p:sp>
      <p:sp>
        <p:nvSpPr>
          <p:cNvPr id="2" name="Text Placeholder 1">
            <a:extLst>
              <a:ext uri="{FF2B5EF4-FFF2-40B4-BE49-F238E27FC236}">
                <a16:creationId xmlns:a16="http://schemas.microsoft.com/office/drawing/2014/main" id="{AA7CB94A-9343-466F-A873-6BE3AAAE1575}"/>
              </a:ext>
            </a:extLst>
          </p:cNvPr>
          <p:cNvSpPr>
            <a:spLocks noGrp="1"/>
          </p:cNvSpPr>
          <p:nvPr>
            <p:ph type="body" sz="quarter" idx="11"/>
          </p:nvPr>
        </p:nvSpPr>
        <p:spPr>
          <a:xfrm>
            <a:off x="4941888" y="1771576"/>
            <a:ext cx="6667500" cy="3311676"/>
          </a:xfrm>
        </p:spPr>
        <p:txBody>
          <a:bodyPr/>
          <a:lstStyle/>
          <a:p>
            <a:r>
              <a:rPr lang="en-US" dirty="0"/>
              <a:t>Single registry across multiple regions</a:t>
            </a:r>
          </a:p>
          <a:p>
            <a:pPr lvl="1"/>
            <a:r>
              <a:rPr lang="en-US" dirty="0"/>
              <a:t>Repositories, images, and tags</a:t>
            </a:r>
          </a:p>
          <a:p>
            <a:pPr lvl="1"/>
            <a:r>
              <a:rPr lang="en-US" dirty="0"/>
              <a:t>Single management for IAM</a:t>
            </a:r>
          </a:p>
          <a:p>
            <a:pPr lvl="1"/>
            <a:r>
              <a:rPr lang="en-US" dirty="0"/>
              <a:t>Single URI for image push and pull</a:t>
            </a:r>
          </a:p>
          <a:p>
            <a:r>
              <a:rPr lang="en-US" dirty="0"/>
              <a:t>Network close registry</a:t>
            </a:r>
          </a:p>
          <a:p>
            <a:pPr lvl="1"/>
            <a:r>
              <a:rPr lang="en-US" dirty="0"/>
              <a:t>Lower latency</a:t>
            </a:r>
          </a:p>
          <a:p>
            <a:pPr lvl="1"/>
            <a:r>
              <a:rPr lang="en-US" dirty="0"/>
              <a:t>Lower egress costs</a:t>
            </a:r>
          </a:p>
          <a:p>
            <a:r>
              <a:rPr lang="en-US" dirty="0"/>
              <a:t>Requires ACR Premium SKU</a:t>
            </a:r>
          </a:p>
        </p:txBody>
      </p:sp>
    </p:spTree>
    <p:extLst>
      <p:ext uri="{BB962C8B-B14F-4D97-AF65-F5344CB8AC3E}">
        <p14:creationId xmlns:p14="http://schemas.microsoft.com/office/powerpoint/2010/main" val="35021784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B356B-DB15-4C4A-BBD2-53100355105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5C8384A-9DF1-42A8-AE49-5E4093A9EE4F}"/>
              </a:ext>
            </a:extLst>
          </p:cNvPr>
          <p:cNvSpPr>
            <a:spLocks noGrp="1"/>
          </p:cNvSpPr>
          <p:nvPr>
            <p:ph type="body" sz="quarter" idx="10"/>
          </p:nvPr>
        </p:nvSpPr>
        <p:spPr/>
        <p:txBody>
          <a:bodyPr/>
          <a:lstStyle/>
          <a:p>
            <a:r>
              <a:rPr lang="en-US" dirty="0"/>
              <a:t>Azure Container Registry geo-replication</a:t>
            </a:r>
          </a:p>
        </p:txBody>
      </p:sp>
    </p:spTree>
    <p:extLst>
      <p:ext uri="{BB962C8B-B14F-4D97-AF65-F5344CB8AC3E}">
        <p14:creationId xmlns:p14="http://schemas.microsoft.com/office/powerpoint/2010/main" val="120153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853060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1670201"/>
          </a:xfrm>
        </p:spPr>
        <p:txBody>
          <a:bodyPr/>
          <a:lstStyle/>
          <a:p>
            <a:r>
              <a:rPr lang="en-US" dirty="0"/>
              <a:t>Node availability</a:t>
            </a:r>
          </a:p>
          <a:p>
            <a:r>
              <a:rPr lang="en-US" dirty="0"/>
              <a:t>Multi-region deployments</a:t>
            </a:r>
          </a:p>
          <a:p>
            <a:r>
              <a:rPr lang="en-US" dirty="0"/>
              <a:t>Network-close images</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a:xfrm>
            <a:off x="588263" y="3150413"/>
            <a:ext cx="4159950" cy="553998"/>
          </a:xfrm>
        </p:spPr>
        <p:txBody>
          <a:bodyPr/>
          <a:lstStyle/>
          <a:p>
            <a:r>
              <a:rPr lang="en-US" dirty="0"/>
              <a:t>Node availability</a:t>
            </a:r>
          </a:p>
        </p:txBody>
      </p:sp>
    </p:spTree>
    <p:extLst>
      <p:ext uri="{BB962C8B-B14F-4D97-AF65-F5344CB8AC3E}">
        <p14:creationId xmlns:p14="http://schemas.microsoft.com/office/powerpoint/2010/main" val="42199588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C61F-BA07-7549-8023-F2FE74964AA3}"/>
              </a:ext>
            </a:extLst>
          </p:cNvPr>
          <p:cNvSpPr>
            <a:spLocks noGrp="1"/>
          </p:cNvSpPr>
          <p:nvPr>
            <p:ph type="title"/>
          </p:nvPr>
        </p:nvSpPr>
        <p:spPr/>
        <p:txBody>
          <a:bodyPr/>
          <a:lstStyle/>
          <a:p>
            <a:r>
              <a:rPr lang="en-US"/>
              <a:t>Availability Zones</a:t>
            </a:r>
          </a:p>
        </p:txBody>
      </p:sp>
      <p:pic>
        <p:nvPicPr>
          <p:cNvPr id="165" name="Picture 164" descr="A close up of a logo&#10;&#10;Description automatically generated">
            <a:extLst>
              <a:ext uri="{FF2B5EF4-FFF2-40B4-BE49-F238E27FC236}">
                <a16:creationId xmlns:a16="http://schemas.microsoft.com/office/drawing/2014/main" id="{CD95F6CC-E69C-433B-9A4A-3E8F048948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871332" y="1499228"/>
            <a:ext cx="8958416" cy="4543761"/>
          </a:xfrm>
          <a:custGeom>
            <a:avLst/>
            <a:gdLst>
              <a:gd name="connsiteX0" fmla="*/ 1896916 w 6077789"/>
              <a:gd name="connsiteY0" fmla="*/ 2448512 h 2812713"/>
              <a:gd name="connsiteX1" fmla="*/ 1896916 w 6077789"/>
              <a:gd name="connsiteY1" fmla="*/ 2743200 h 2812713"/>
              <a:gd name="connsiteX2" fmla="*/ 4445102 w 6077789"/>
              <a:gd name="connsiteY2" fmla="*/ 2743200 h 2812713"/>
              <a:gd name="connsiteX3" fmla="*/ 4445102 w 6077789"/>
              <a:gd name="connsiteY3" fmla="*/ 2448512 h 2812713"/>
              <a:gd name="connsiteX4" fmla="*/ 0 w 6077789"/>
              <a:gd name="connsiteY4" fmla="*/ 0 h 2812713"/>
              <a:gd name="connsiteX5" fmla="*/ 6077789 w 6077789"/>
              <a:gd name="connsiteY5" fmla="*/ 0 h 2812713"/>
              <a:gd name="connsiteX6" fmla="*/ 6077789 w 6077789"/>
              <a:gd name="connsiteY6" fmla="*/ 2812713 h 2812713"/>
              <a:gd name="connsiteX7" fmla="*/ 0 w 6077789"/>
              <a:gd name="connsiteY7" fmla="*/ 2812713 h 281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7789" h="2812713">
                <a:moveTo>
                  <a:pt x="1896916" y="2448512"/>
                </a:moveTo>
                <a:lnTo>
                  <a:pt x="1896916" y="2743200"/>
                </a:lnTo>
                <a:lnTo>
                  <a:pt x="4445102" y="2743200"/>
                </a:lnTo>
                <a:lnTo>
                  <a:pt x="4445102" y="2448512"/>
                </a:lnTo>
                <a:close/>
                <a:moveTo>
                  <a:pt x="0" y="0"/>
                </a:moveTo>
                <a:lnTo>
                  <a:pt x="6077789" y="0"/>
                </a:lnTo>
                <a:lnTo>
                  <a:pt x="6077789" y="2812713"/>
                </a:lnTo>
                <a:lnTo>
                  <a:pt x="0" y="2812713"/>
                </a:lnTo>
                <a:close/>
              </a:path>
            </a:pathLst>
          </a:custGeom>
          <a:ln>
            <a:noFill/>
          </a:ln>
        </p:spPr>
      </p:pic>
      <p:sp>
        <p:nvSpPr>
          <p:cNvPr id="166" name="Rectangle 165">
            <a:extLst>
              <a:ext uri="{FF2B5EF4-FFF2-40B4-BE49-F238E27FC236}">
                <a16:creationId xmlns:a16="http://schemas.microsoft.com/office/drawing/2014/main" id="{822DCEF0-BDFC-4E56-90CA-059BF7238A94}"/>
              </a:ext>
            </a:extLst>
          </p:cNvPr>
          <p:cNvSpPr/>
          <p:nvPr/>
        </p:nvSpPr>
        <p:spPr bwMode="auto">
          <a:xfrm>
            <a:off x="1840090" y="1131069"/>
            <a:ext cx="9020902" cy="528007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87C4302-1DCD-4D1C-A958-B5CCB20648CE}"/>
              </a:ext>
            </a:extLst>
          </p:cNvPr>
          <p:cNvGrpSpPr/>
          <p:nvPr/>
        </p:nvGrpSpPr>
        <p:grpSpPr>
          <a:xfrm>
            <a:off x="2751920" y="2157808"/>
            <a:ext cx="1520936" cy="2300296"/>
            <a:chOff x="5564993" y="2770750"/>
            <a:chExt cx="1193353" cy="1646786"/>
          </a:xfrm>
        </p:grpSpPr>
        <p:sp>
          <p:nvSpPr>
            <p:cNvPr id="117" name="Title 1">
              <a:extLst>
                <a:ext uri="{FF2B5EF4-FFF2-40B4-BE49-F238E27FC236}">
                  <a16:creationId xmlns:a16="http://schemas.microsoft.com/office/drawing/2014/main" id="{1C05E509-AB0A-4DE5-BA76-BE23573C53B4}"/>
                </a:ext>
              </a:extLst>
            </p:cNvPr>
            <p:cNvSpPr txBox="1">
              <a:spLocks/>
            </p:cNvSpPr>
            <p:nvPr/>
          </p:nvSpPr>
          <p:spPr>
            <a:xfrm>
              <a:off x="5564993" y="277075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grpSp>
          <p:nvGrpSpPr>
            <p:cNvPr id="118" name="Group 117">
              <a:extLst>
                <a:ext uri="{FF2B5EF4-FFF2-40B4-BE49-F238E27FC236}">
                  <a16:creationId xmlns:a16="http://schemas.microsoft.com/office/drawing/2014/main" id="{6314465F-60A4-4369-BAD2-A6DED1C0C9F0}"/>
                </a:ext>
              </a:extLst>
            </p:cNvPr>
            <p:cNvGrpSpPr/>
            <p:nvPr/>
          </p:nvGrpSpPr>
          <p:grpSpPr>
            <a:xfrm>
              <a:off x="5564993" y="3027813"/>
              <a:ext cx="1193353" cy="1389723"/>
              <a:chOff x="5564993" y="3027813"/>
              <a:chExt cx="1193353" cy="1389723"/>
            </a:xfrm>
          </p:grpSpPr>
          <p:sp>
            <p:nvSpPr>
              <p:cNvPr id="119" name="Rectangle: Rounded Corners 118">
                <a:extLst>
                  <a:ext uri="{FF2B5EF4-FFF2-40B4-BE49-F238E27FC236}">
                    <a16:creationId xmlns:a16="http://schemas.microsoft.com/office/drawing/2014/main" id="{C2F52122-AACA-422B-AEFF-309D97EA15FD}"/>
                  </a:ext>
                </a:extLst>
              </p:cNvPr>
              <p:cNvSpPr/>
              <p:nvPr/>
            </p:nvSpPr>
            <p:spPr bwMode="auto">
              <a:xfrm>
                <a:off x="5564993" y="302781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20" name="Group 119">
                <a:extLst>
                  <a:ext uri="{FF2B5EF4-FFF2-40B4-BE49-F238E27FC236}">
                    <a16:creationId xmlns:a16="http://schemas.microsoft.com/office/drawing/2014/main" id="{0EC47962-83AD-41A5-B080-A5312C745E9E}"/>
                  </a:ext>
                </a:extLst>
              </p:cNvPr>
              <p:cNvGrpSpPr/>
              <p:nvPr/>
            </p:nvGrpSpPr>
            <p:grpSpPr>
              <a:xfrm>
                <a:off x="5690889" y="3123798"/>
                <a:ext cx="941561" cy="1197753"/>
                <a:chOff x="5690889" y="3123798"/>
                <a:chExt cx="941561" cy="1197753"/>
              </a:xfrm>
            </p:grpSpPr>
            <p:sp>
              <p:nvSpPr>
                <p:cNvPr id="121" name="Title 1">
                  <a:extLst>
                    <a:ext uri="{FF2B5EF4-FFF2-40B4-BE49-F238E27FC236}">
                      <a16:creationId xmlns:a16="http://schemas.microsoft.com/office/drawing/2014/main" id="{4B25BC06-2C72-4280-8BC5-29FE1EBC0F6E}"/>
                    </a:ext>
                  </a:extLst>
                </p:cNvPr>
                <p:cNvSpPr txBox="1">
                  <a:spLocks/>
                </p:cNvSpPr>
                <p:nvPr/>
              </p:nvSpPr>
              <p:spPr>
                <a:xfrm>
                  <a:off x="5767663" y="312379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22" name="Straight Connector 121">
                  <a:extLst>
                    <a:ext uri="{FF2B5EF4-FFF2-40B4-BE49-F238E27FC236}">
                      <a16:creationId xmlns:a16="http://schemas.microsoft.com/office/drawing/2014/main" id="{64A03BF2-1083-4661-9093-B022E5C7CC7F}"/>
                    </a:ext>
                  </a:extLst>
                </p:cNvPr>
                <p:cNvCxnSpPr>
                  <a:stCxn id="43" idx="3"/>
                  <a:endCxn id="57" idx="1"/>
                </p:cNvCxnSpPr>
                <p:nvPr/>
              </p:nvCxnSpPr>
              <p:spPr>
                <a:xfrm>
                  <a:off x="6115375" y="359223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BD34F1A-47B3-48A8-BF16-237F929E1603}"/>
                    </a:ext>
                  </a:extLst>
                </p:cNvPr>
                <p:cNvCxnSpPr>
                  <a:cxnSpLocks/>
                  <a:stCxn id="78" idx="0"/>
                  <a:endCxn id="57" idx="2"/>
                </p:cNvCxnSpPr>
                <p:nvPr/>
              </p:nvCxnSpPr>
              <p:spPr>
                <a:xfrm flipV="1">
                  <a:off x="6278691" y="3804477"/>
                  <a:ext cx="141516"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D7D0E21-E762-43D7-A630-C64495EE318E}"/>
                    </a:ext>
                  </a:extLst>
                </p:cNvPr>
                <p:cNvCxnSpPr>
                  <a:cxnSpLocks/>
                  <a:stCxn id="78" idx="1"/>
                  <a:endCxn id="43" idx="2"/>
                </p:cNvCxnSpPr>
                <p:nvPr/>
              </p:nvCxnSpPr>
              <p:spPr>
                <a:xfrm flipH="1" flipV="1">
                  <a:off x="5903132" y="3804477"/>
                  <a:ext cx="163316" cy="304831"/>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5D0D13E7-4A98-44C8-B3A4-709606FB4F90}"/>
                    </a:ext>
                  </a:extLst>
                </p:cNvPr>
                <p:cNvGrpSpPr/>
                <p:nvPr/>
              </p:nvGrpSpPr>
              <p:grpSpPr>
                <a:xfrm>
                  <a:off x="5690889" y="3379990"/>
                  <a:ext cx="941561" cy="941561"/>
                  <a:chOff x="5690889" y="3379990"/>
                  <a:chExt cx="941561" cy="941561"/>
                </a:xfrm>
              </p:grpSpPr>
              <p:grpSp>
                <p:nvGrpSpPr>
                  <p:cNvPr id="126" name="Group 125">
                    <a:extLst>
                      <a:ext uri="{FF2B5EF4-FFF2-40B4-BE49-F238E27FC236}">
                        <a16:creationId xmlns:a16="http://schemas.microsoft.com/office/drawing/2014/main" id="{987DBBF0-9737-4A47-B15A-9AFCE2EEC95A}"/>
                      </a:ext>
                    </a:extLst>
                  </p:cNvPr>
                  <p:cNvGrpSpPr/>
                  <p:nvPr/>
                </p:nvGrpSpPr>
                <p:grpSpPr>
                  <a:xfrm>
                    <a:off x="5690889" y="3379990"/>
                    <a:ext cx="424486" cy="424487"/>
                    <a:chOff x="5690889" y="3379990"/>
                    <a:chExt cx="424486" cy="424487"/>
                  </a:xfrm>
                </p:grpSpPr>
                <p:sp>
                  <p:nvSpPr>
                    <p:cNvPr id="153" name="Rectangle: Rounded Corners 152">
                      <a:extLst>
                        <a:ext uri="{FF2B5EF4-FFF2-40B4-BE49-F238E27FC236}">
                          <a16:creationId xmlns:a16="http://schemas.microsoft.com/office/drawing/2014/main" id="{E5A7B29A-4DAA-4676-AD56-58C2BC49C322}"/>
                        </a:ext>
                      </a:extLst>
                    </p:cNvPr>
                    <p:cNvSpPr/>
                    <p:nvPr/>
                  </p:nvSpPr>
                  <p:spPr bwMode="auto">
                    <a:xfrm>
                      <a:off x="5690889"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54" name="Group 153">
                      <a:extLst>
                        <a:ext uri="{FF2B5EF4-FFF2-40B4-BE49-F238E27FC236}">
                          <a16:creationId xmlns:a16="http://schemas.microsoft.com/office/drawing/2014/main" id="{BA886E9C-527A-47B4-8F7A-2B1B3C7B94E5}"/>
                        </a:ext>
                      </a:extLst>
                    </p:cNvPr>
                    <p:cNvGrpSpPr/>
                    <p:nvPr/>
                  </p:nvGrpSpPr>
                  <p:grpSpPr>
                    <a:xfrm>
                      <a:off x="5761760" y="3458681"/>
                      <a:ext cx="282745" cy="267125"/>
                      <a:chOff x="5761760" y="3458671"/>
                      <a:chExt cx="355417" cy="335781"/>
                    </a:xfrm>
                  </p:grpSpPr>
                  <p:grpSp>
                    <p:nvGrpSpPr>
                      <p:cNvPr id="155" name="Group 154">
                        <a:extLst>
                          <a:ext uri="{FF2B5EF4-FFF2-40B4-BE49-F238E27FC236}">
                            <a16:creationId xmlns:a16="http://schemas.microsoft.com/office/drawing/2014/main" id="{E26F6829-EB3E-4DE1-A7EC-61191076F070}"/>
                          </a:ext>
                        </a:extLst>
                      </p:cNvPr>
                      <p:cNvGrpSpPr/>
                      <p:nvPr/>
                    </p:nvGrpSpPr>
                    <p:grpSpPr>
                      <a:xfrm>
                        <a:off x="5822888" y="3458671"/>
                        <a:ext cx="233160" cy="110531"/>
                        <a:chOff x="5822888" y="3458671"/>
                        <a:chExt cx="233160" cy="110531"/>
                      </a:xfrm>
                    </p:grpSpPr>
                    <p:sp>
                      <p:nvSpPr>
                        <p:cNvPr id="163" name="Freeform: Shape 162">
                          <a:extLst>
                            <a:ext uri="{FF2B5EF4-FFF2-40B4-BE49-F238E27FC236}">
                              <a16:creationId xmlns:a16="http://schemas.microsoft.com/office/drawing/2014/main" id="{782E18B5-34DE-4FB1-8DB1-D32083751E19}"/>
                            </a:ext>
                          </a:extLst>
                        </p:cNvPr>
                        <p:cNvSpPr/>
                        <p:nvPr/>
                      </p:nvSpPr>
                      <p:spPr>
                        <a:xfrm>
                          <a:off x="5822888"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4" name="Freeform: Shape 163">
                          <a:extLst>
                            <a:ext uri="{FF2B5EF4-FFF2-40B4-BE49-F238E27FC236}">
                              <a16:creationId xmlns:a16="http://schemas.microsoft.com/office/drawing/2014/main" id="{8D5B1444-C70F-49AB-82A2-E289D3500588}"/>
                            </a:ext>
                          </a:extLst>
                        </p:cNvPr>
                        <p:cNvSpPr/>
                        <p:nvPr/>
                      </p:nvSpPr>
                      <p:spPr>
                        <a:xfrm>
                          <a:off x="5955191"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6BFA59C9-CB86-4EEA-8E1E-1800B3ED1FC0}"/>
                          </a:ext>
                        </a:extLst>
                      </p:cNvPr>
                      <p:cNvGrpSpPr/>
                      <p:nvPr/>
                    </p:nvGrpSpPr>
                    <p:grpSpPr>
                      <a:xfrm>
                        <a:off x="5761760" y="3571296"/>
                        <a:ext cx="355417" cy="110531"/>
                        <a:chOff x="5761760" y="3571296"/>
                        <a:chExt cx="355417" cy="110531"/>
                      </a:xfrm>
                    </p:grpSpPr>
                    <p:sp>
                      <p:nvSpPr>
                        <p:cNvPr id="160" name="Freeform: Shape 159">
                          <a:extLst>
                            <a:ext uri="{FF2B5EF4-FFF2-40B4-BE49-F238E27FC236}">
                              <a16:creationId xmlns:a16="http://schemas.microsoft.com/office/drawing/2014/main" id="{62FABE61-D41E-48C4-AA6E-F2E67BD5E523}"/>
                            </a:ext>
                          </a:extLst>
                        </p:cNvPr>
                        <p:cNvSpPr/>
                        <p:nvPr/>
                      </p:nvSpPr>
                      <p:spPr>
                        <a:xfrm>
                          <a:off x="576176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1" name="Freeform: Shape 160">
                          <a:extLst>
                            <a:ext uri="{FF2B5EF4-FFF2-40B4-BE49-F238E27FC236}">
                              <a16:creationId xmlns:a16="http://schemas.microsoft.com/office/drawing/2014/main" id="{FF8392E7-B771-44CC-AE88-22ABF384B952}"/>
                            </a:ext>
                          </a:extLst>
                        </p:cNvPr>
                        <p:cNvSpPr/>
                        <p:nvPr/>
                      </p:nvSpPr>
                      <p:spPr>
                        <a:xfrm>
                          <a:off x="588904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2" name="Freeform: Shape 161">
                          <a:extLst>
                            <a:ext uri="{FF2B5EF4-FFF2-40B4-BE49-F238E27FC236}">
                              <a16:creationId xmlns:a16="http://schemas.microsoft.com/office/drawing/2014/main" id="{722E204E-2A39-460D-87DC-04812B54D159}"/>
                            </a:ext>
                          </a:extLst>
                        </p:cNvPr>
                        <p:cNvSpPr/>
                        <p:nvPr/>
                      </p:nvSpPr>
                      <p:spPr>
                        <a:xfrm>
                          <a:off x="601632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7" name="Group 156">
                        <a:extLst>
                          <a:ext uri="{FF2B5EF4-FFF2-40B4-BE49-F238E27FC236}">
                            <a16:creationId xmlns:a16="http://schemas.microsoft.com/office/drawing/2014/main" id="{0087847F-7277-461E-B801-B6709D961B46}"/>
                          </a:ext>
                        </a:extLst>
                      </p:cNvPr>
                      <p:cNvGrpSpPr/>
                      <p:nvPr/>
                    </p:nvGrpSpPr>
                    <p:grpSpPr>
                      <a:xfrm>
                        <a:off x="5822888" y="3683921"/>
                        <a:ext cx="233160" cy="110531"/>
                        <a:chOff x="5822888" y="3683921"/>
                        <a:chExt cx="233160" cy="110531"/>
                      </a:xfrm>
                    </p:grpSpPr>
                    <p:sp>
                      <p:nvSpPr>
                        <p:cNvPr id="158" name="Freeform: Shape 157">
                          <a:extLst>
                            <a:ext uri="{FF2B5EF4-FFF2-40B4-BE49-F238E27FC236}">
                              <a16:creationId xmlns:a16="http://schemas.microsoft.com/office/drawing/2014/main" id="{B03D7534-908E-42B2-83E9-F22B61D0ACEF}"/>
                            </a:ext>
                          </a:extLst>
                        </p:cNvPr>
                        <p:cNvSpPr/>
                        <p:nvPr/>
                      </p:nvSpPr>
                      <p:spPr>
                        <a:xfrm>
                          <a:off x="5822888"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9" name="Freeform: Shape 158">
                          <a:extLst>
                            <a:ext uri="{FF2B5EF4-FFF2-40B4-BE49-F238E27FC236}">
                              <a16:creationId xmlns:a16="http://schemas.microsoft.com/office/drawing/2014/main" id="{2D8E81C4-B3E8-4F00-B538-65C1AE906D09}"/>
                            </a:ext>
                          </a:extLst>
                        </p:cNvPr>
                        <p:cNvSpPr/>
                        <p:nvPr/>
                      </p:nvSpPr>
                      <p:spPr>
                        <a:xfrm>
                          <a:off x="5955191"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7" name="Group 126">
                    <a:extLst>
                      <a:ext uri="{FF2B5EF4-FFF2-40B4-BE49-F238E27FC236}">
                        <a16:creationId xmlns:a16="http://schemas.microsoft.com/office/drawing/2014/main" id="{04A4F2F3-A22B-46B9-A18E-A61EC70C6499}"/>
                      </a:ext>
                    </a:extLst>
                  </p:cNvPr>
                  <p:cNvGrpSpPr/>
                  <p:nvPr/>
                </p:nvGrpSpPr>
                <p:grpSpPr>
                  <a:xfrm>
                    <a:off x="6207964" y="3379990"/>
                    <a:ext cx="424486" cy="424487"/>
                    <a:chOff x="6207964" y="3379990"/>
                    <a:chExt cx="424486" cy="424487"/>
                  </a:xfrm>
                </p:grpSpPr>
                <p:sp>
                  <p:nvSpPr>
                    <p:cNvPr id="141" name="Rectangle: Rounded Corners 140">
                      <a:extLst>
                        <a:ext uri="{FF2B5EF4-FFF2-40B4-BE49-F238E27FC236}">
                          <a16:creationId xmlns:a16="http://schemas.microsoft.com/office/drawing/2014/main" id="{4B9223C9-5F6C-47D8-8EFB-4DB983D1B430}"/>
                        </a:ext>
                      </a:extLst>
                    </p:cNvPr>
                    <p:cNvSpPr/>
                    <p:nvPr/>
                  </p:nvSpPr>
                  <p:spPr bwMode="auto">
                    <a:xfrm>
                      <a:off x="6207964"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42" name="Group 141">
                      <a:extLst>
                        <a:ext uri="{FF2B5EF4-FFF2-40B4-BE49-F238E27FC236}">
                          <a16:creationId xmlns:a16="http://schemas.microsoft.com/office/drawing/2014/main" id="{CC1A9497-C0D1-4FA3-B53E-DB9C80F4A74E}"/>
                        </a:ext>
                      </a:extLst>
                    </p:cNvPr>
                    <p:cNvGrpSpPr/>
                    <p:nvPr/>
                  </p:nvGrpSpPr>
                  <p:grpSpPr>
                    <a:xfrm>
                      <a:off x="6278835" y="3458681"/>
                      <a:ext cx="282745" cy="267125"/>
                      <a:chOff x="6278835" y="3458671"/>
                      <a:chExt cx="355417" cy="335781"/>
                    </a:xfrm>
                  </p:grpSpPr>
                  <p:grpSp>
                    <p:nvGrpSpPr>
                      <p:cNvPr id="143" name="Group 142">
                        <a:extLst>
                          <a:ext uri="{FF2B5EF4-FFF2-40B4-BE49-F238E27FC236}">
                            <a16:creationId xmlns:a16="http://schemas.microsoft.com/office/drawing/2014/main" id="{3351B17B-EC27-4B2A-8106-8D12D8B57B02}"/>
                          </a:ext>
                        </a:extLst>
                      </p:cNvPr>
                      <p:cNvGrpSpPr/>
                      <p:nvPr/>
                    </p:nvGrpSpPr>
                    <p:grpSpPr>
                      <a:xfrm>
                        <a:off x="6339963" y="3458671"/>
                        <a:ext cx="233160" cy="110531"/>
                        <a:chOff x="6339963" y="3458671"/>
                        <a:chExt cx="233160" cy="110531"/>
                      </a:xfrm>
                    </p:grpSpPr>
                    <p:sp>
                      <p:nvSpPr>
                        <p:cNvPr id="151" name="Freeform: Shape 150">
                          <a:extLst>
                            <a:ext uri="{FF2B5EF4-FFF2-40B4-BE49-F238E27FC236}">
                              <a16:creationId xmlns:a16="http://schemas.microsoft.com/office/drawing/2014/main" id="{935C2B6C-277F-42D9-84CD-40A3B41E8E77}"/>
                            </a:ext>
                          </a:extLst>
                        </p:cNvPr>
                        <p:cNvSpPr/>
                        <p:nvPr/>
                      </p:nvSpPr>
                      <p:spPr>
                        <a:xfrm>
                          <a:off x="6339963"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2" name="Freeform: Shape 151">
                          <a:extLst>
                            <a:ext uri="{FF2B5EF4-FFF2-40B4-BE49-F238E27FC236}">
                              <a16:creationId xmlns:a16="http://schemas.microsoft.com/office/drawing/2014/main" id="{562C71C4-92C8-4BC5-B0D9-FDFBBFAFB044}"/>
                            </a:ext>
                          </a:extLst>
                        </p:cNvPr>
                        <p:cNvSpPr/>
                        <p:nvPr/>
                      </p:nvSpPr>
                      <p:spPr>
                        <a:xfrm>
                          <a:off x="6472266"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4" name="Group 143">
                        <a:extLst>
                          <a:ext uri="{FF2B5EF4-FFF2-40B4-BE49-F238E27FC236}">
                            <a16:creationId xmlns:a16="http://schemas.microsoft.com/office/drawing/2014/main" id="{A27E1821-8804-420A-AF87-CC770B213F20}"/>
                          </a:ext>
                        </a:extLst>
                      </p:cNvPr>
                      <p:cNvGrpSpPr/>
                      <p:nvPr/>
                    </p:nvGrpSpPr>
                    <p:grpSpPr>
                      <a:xfrm>
                        <a:off x="6278835" y="3571296"/>
                        <a:ext cx="355417" cy="110531"/>
                        <a:chOff x="6278835" y="3571296"/>
                        <a:chExt cx="355417" cy="110531"/>
                      </a:xfrm>
                    </p:grpSpPr>
                    <p:sp>
                      <p:nvSpPr>
                        <p:cNvPr id="148" name="Freeform: Shape 147">
                          <a:extLst>
                            <a:ext uri="{FF2B5EF4-FFF2-40B4-BE49-F238E27FC236}">
                              <a16:creationId xmlns:a16="http://schemas.microsoft.com/office/drawing/2014/main" id="{92573730-5D19-4776-98A1-983967F72E92}"/>
                            </a:ext>
                          </a:extLst>
                        </p:cNvPr>
                        <p:cNvSpPr/>
                        <p:nvPr/>
                      </p:nvSpPr>
                      <p:spPr>
                        <a:xfrm>
                          <a:off x="627883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9" name="Freeform: Shape 148">
                          <a:extLst>
                            <a:ext uri="{FF2B5EF4-FFF2-40B4-BE49-F238E27FC236}">
                              <a16:creationId xmlns:a16="http://schemas.microsoft.com/office/drawing/2014/main" id="{2AEFEC36-04A1-4021-A55B-B86E623CE677}"/>
                            </a:ext>
                          </a:extLst>
                        </p:cNvPr>
                        <p:cNvSpPr/>
                        <p:nvPr/>
                      </p:nvSpPr>
                      <p:spPr>
                        <a:xfrm>
                          <a:off x="640611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0" name="Freeform: Shape 149">
                          <a:extLst>
                            <a:ext uri="{FF2B5EF4-FFF2-40B4-BE49-F238E27FC236}">
                              <a16:creationId xmlns:a16="http://schemas.microsoft.com/office/drawing/2014/main" id="{0251D9D5-D4D5-4C1D-842F-C7D85F683731}"/>
                            </a:ext>
                          </a:extLst>
                        </p:cNvPr>
                        <p:cNvSpPr/>
                        <p:nvPr/>
                      </p:nvSpPr>
                      <p:spPr>
                        <a:xfrm>
                          <a:off x="653339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5" name="Group 144">
                        <a:extLst>
                          <a:ext uri="{FF2B5EF4-FFF2-40B4-BE49-F238E27FC236}">
                            <a16:creationId xmlns:a16="http://schemas.microsoft.com/office/drawing/2014/main" id="{286F2257-8AC2-4CEB-A7C1-FA4DEC678BF1}"/>
                          </a:ext>
                        </a:extLst>
                      </p:cNvPr>
                      <p:cNvGrpSpPr/>
                      <p:nvPr/>
                    </p:nvGrpSpPr>
                    <p:grpSpPr>
                      <a:xfrm>
                        <a:off x="6339963" y="3683921"/>
                        <a:ext cx="233160" cy="110531"/>
                        <a:chOff x="6339963" y="3683921"/>
                        <a:chExt cx="233160" cy="110531"/>
                      </a:xfrm>
                    </p:grpSpPr>
                    <p:sp>
                      <p:nvSpPr>
                        <p:cNvPr id="146" name="Freeform: Shape 145">
                          <a:extLst>
                            <a:ext uri="{FF2B5EF4-FFF2-40B4-BE49-F238E27FC236}">
                              <a16:creationId xmlns:a16="http://schemas.microsoft.com/office/drawing/2014/main" id="{504C2815-B38E-4A24-8349-8EA4F0A32C92}"/>
                            </a:ext>
                          </a:extLst>
                        </p:cNvPr>
                        <p:cNvSpPr/>
                        <p:nvPr/>
                      </p:nvSpPr>
                      <p:spPr>
                        <a:xfrm>
                          <a:off x="6339963"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7" name="Freeform: Shape 146">
                          <a:extLst>
                            <a:ext uri="{FF2B5EF4-FFF2-40B4-BE49-F238E27FC236}">
                              <a16:creationId xmlns:a16="http://schemas.microsoft.com/office/drawing/2014/main" id="{45653A2E-F83F-4DC9-B81B-115325E9F155}"/>
                            </a:ext>
                          </a:extLst>
                        </p:cNvPr>
                        <p:cNvSpPr/>
                        <p:nvPr/>
                      </p:nvSpPr>
                      <p:spPr>
                        <a:xfrm>
                          <a:off x="6472266"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8" name="Group 127">
                    <a:extLst>
                      <a:ext uri="{FF2B5EF4-FFF2-40B4-BE49-F238E27FC236}">
                        <a16:creationId xmlns:a16="http://schemas.microsoft.com/office/drawing/2014/main" id="{EB0E6646-65B6-402F-A69A-4191D20AE30C}"/>
                      </a:ext>
                    </a:extLst>
                  </p:cNvPr>
                  <p:cNvGrpSpPr/>
                  <p:nvPr/>
                </p:nvGrpSpPr>
                <p:grpSpPr>
                  <a:xfrm>
                    <a:off x="6066448" y="3897064"/>
                    <a:ext cx="424486" cy="424487"/>
                    <a:chOff x="6066448" y="3897064"/>
                    <a:chExt cx="424486" cy="424487"/>
                  </a:xfrm>
                </p:grpSpPr>
                <p:sp>
                  <p:nvSpPr>
                    <p:cNvPr id="129" name="Rectangle: Rounded Corners 128">
                      <a:extLst>
                        <a:ext uri="{FF2B5EF4-FFF2-40B4-BE49-F238E27FC236}">
                          <a16:creationId xmlns:a16="http://schemas.microsoft.com/office/drawing/2014/main" id="{70F7981A-0E07-4F24-9FE1-BF9B8637C96D}"/>
                        </a:ext>
                      </a:extLst>
                    </p:cNvPr>
                    <p:cNvSpPr/>
                    <p:nvPr/>
                  </p:nvSpPr>
                  <p:spPr bwMode="auto">
                    <a:xfrm>
                      <a:off x="6066448" y="389706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30" name="Group 129">
                      <a:extLst>
                        <a:ext uri="{FF2B5EF4-FFF2-40B4-BE49-F238E27FC236}">
                          <a16:creationId xmlns:a16="http://schemas.microsoft.com/office/drawing/2014/main" id="{6A34F381-3BD9-43D5-9019-CAF9B93FD8D1}"/>
                        </a:ext>
                      </a:extLst>
                    </p:cNvPr>
                    <p:cNvGrpSpPr/>
                    <p:nvPr/>
                  </p:nvGrpSpPr>
                  <p:grpSpPr>
                    <a:xfrm>
                      <a:off x="6137319" y="3975757"/>
                      <a:ext cx="282745" cy="267125"/>
                      <a:chOff x="6137319" y="3975745"/>
                      <a:chExt cx="355417" cy="335781"/>
                    </a:xfrm>
                  </p:grpSpPr>
                  <p:grpSp>
                    <p:nvGrpSpPr>
                      <p:cNvPr id="131" name="Group 130">
                        <a:extLst>
                          <a:ext uri="{FF2B5EF4-FFF2-40B4-BE49-F238E27FC236}">
                            <a16:creationId xmlns:a16="http://schemas.microsoft.com/office/drawing/2014/main" id="{5EBE52EC-2646-42DD-8998-999C2F66170C}"/>
                          </a:ext>
                        </a:extLst>
                      </p:cNvPr>
                      <p:cNvGrpSpPr/>
                      <p:nvPr/>
                    </p:nvGrpSpPr>
                    <p:grpSpPr>
                      <a:xfrm>
                        <a:off x="6198447" y="3975745"/>
                        <a:ext cx="233160" cy="110531"/>
                        <a:chOff x="6198447" y="3975745"/>
                        <a:chExt cx="233160" cy="110531"/>
                      </a:xfrm>
                    </p:grpSpPr>
                    <p:sp>
                      <p:nvSpPr>
                        <p:cNvPr id="139" name="Freeform: Shape 138">
                          <a:extLst>
                            <a:ext uri="{FF2B5EF4-FFF2-40B4-BE49-F238E27FC236}">
                              <a16:creationId xmlns:a16="http://schemas.microsoft.com/office/drawing/2014/main" id="{EE985B5F-6AED-4EBF-8724-A1F6BA08CA7E}"/>
                            </a:ext>
                          </a:extLst>
                        </p:cNvPr>
                        <p:cNvSpPr/>
                        <p:nvPr/>
                      </p:nvSpPr>
                      <p:spPr>
                        <a:xfrm>
                          <a:off x="6198447"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0" name="Freeform: Shape 139">
                          <a:extLst>
                            <a:ext uri="{FF2B5EF4-FFF2-40B4-BE49-F238E27FC236}">
                              <a16:creationId xmlns:a16="http://schemas.microsoft.com/office/drawing/2014/main" id="{B5266225-ED84-4747-AB0E-CC39E6040534}"/>
                            </a:ext>
                          </a:extLst>
                        </p:cNvPr>
                        <p:cNvSpPr/>
                        <p:nvPr/>
                      </p:nvSpPr>
                      <p:spPr>
                        <a:xfrm>
                          <a:off x="6330750"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2" name="Group 131">
                        <a:extLst>
                          <a:ext uri="{FF2B5EF4-FFF2-40B4-BE49-F238E27FC236}">
                            <a16:creationId xmlns:a16="http://schemas.microsoft.com/office/drawing/2014/main" id="{C093EF14-613D-4501-A0F0-11364AD5511E}"/>
                          </a:ext>
                        </a:extLst>
                      </p:cNvPr>
                      <p:cNvGrpSpPr/>
                      <p:nvPr/>
                    </p:nvGrpSpPr>
                    <p:grpSpPr>
                      <a:xfrm>
                        <a:off x="6137319" y="4088370"/>
                        <a:ext cx="355417" cy="110531"/>
                        <a:chOff x="6137319" y="4088370"/>
                        <a:chExt cx="355417" cy="110531"/>
                      </a:xfrm>
                    </p:grpSpPr>
                    <p:sp>
                      <p:nvSpPr>
                        <p:cNvPr id="136" name="Freeform: Shape 135">
                          <a:extLst>
                            <a:ext uri="{FF2B5EF4-FFF2-40B4-BE49-F238E27FC236}">
                              <a16:creationId xmlns:a16="http://schemas.microsoft.com/office/drawing/2014/main" id="{F24950E5-CA68-4E22-852E-D2A3AB80F58D}"/>
                            </a:ext>
                          </a:extLst>
                        </p:cNvPr>
                        <p:cNvSpPr/>
                        <p:nvPr/>
                      </p:nvSpPr>
                      <p:spPr>
                        <a:xfrm>
                          <a:off x="613731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7B67AEE1-0CF4-49BB-B2B7-F0C9A679DB80}"/>
                            </a:ext>
                          </a:extLst>
                        </p:cNvPr>
                        <p:cNvSpPr/>
                        <p:nvPr/>
                      </p:nvSpPr>
                      <p:spPr>
                        <a:xfrm>
                          <a:off x="626459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65804022-9A82-4547-ABB1-5E7D8277B0A3}"/>
                            </a:ext>
                          </a:extLst>
                        </p:cNvPr>
                        <p:cNvSpPr/>
                        <p:nvPr/>
                      </p:nvSpPr>
                      <p:spPr>
                        <a:xfrm>
                          <a:off x="639187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3" name="Group 132">
                        <a:extLst>
                          <a:ext uri="{FF2B5EF4-FFF2-40B4-BE49-F238E27FC236}">
                            <a16:creationId xmlns:a16="http://schemas.microsoft.com/office/drawing/2014/main" id="{C8898D68-A4BA-48A3-873A-AB2E8CCEF1C2}"/>
                          </a:ext>
                        </a:extLst>
                      </p:cNvPr>
                      <p:cNvGrpSpPr/>
                      <p:nvPr/>
                    </p:nvGrpSpPr>
                    <p:grpSpPr>
                      <a:xfrm>
                        <a:off x="6198447" y="4200995"/>
                        <a:ext cx="233160" cy="110531"/>
                        <a:chOff x="6198447" y="4200995"/>
                        <a:chExt cx="233160" cy="110531"/>
                      </a:xfrm>
                    </p:grpSpPr>
                    <p:sp>
                      <p:nvSpPr>
                        <p:cNvPr id="134" name="Freeform: Shape 133">
                          <a:extLst>
                            <a:ext uri="{FF2B5EF4-FFF2-40B4-BE49-F238E27FC236}">
                              <a16:creationId xmlns:a16="http://schemas.microsoft.com/office/drawing/2014/main" id="{45E989E9-A0F6-467D-AEE3-E0AD20FC3686}"/>
                            </a:ext>
                          </a:extLst>
                        </p:cNvPr>
                        <p:cNvSpPr/>
                        <p:nvPr/>
                      </p:nvSpPr>
                      <p:spPr>
                        <a:xfrm>
                          <a:off x="6198447"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5" name="Freeform: Shape 134">
                          <a:extLst>
                            <a:ext uri="{FF2B5EF4-FFF2-40B4-BE49-F238E27FC236}">
                              <a16:creationId xmlns:a16="http://schemas.microsoft.com/office/drawing/2014/main" id="{AE09B039-5D50-47A1-B6BF-80BD1FBC5C2F}"/>
                            </a:ext>
                          </a:extLst>
                        </p:cNvPr>
                        <p:cNvSpPr/>
                        <p:nvPr/>
                      </p:nvSpPr>
                      <p:spPr>
                        <a:xfrm>
                          <a:off x="6330750"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grpSp>
      </p:grpSp>
      <p:grpSp>
        <p:nvGrpSpPr>
          <p:cNvPr id="8" name="Group 7">
            <a:extLst>
              <a:ext uri="{FF2B5EF4-FFF2-40B4-BE49-F238E27FC236}">
                <a16:creationId xmlns:a16="http://schemas.microsoft.com/office/drawing/2014/main" id="{7F4C1A79-18E1-4DEE-8C03-D787609588ED}"/>
              </a:ext>
            </a:extLst>
          </p:cNvPr>
          <p:cNvGrpSpPr/>
          <p:nvPr/>
        </p:nvGrpSpPr>
        <p:grpSpPr>
          <a:xfrm>
            <a:off x="8354998" y="3172854"/>
            <a:ext cx="1520936" cy="2300296"/>
            <a:chOff x="9961265" y="3497423"/>
            <a:chExt cx="1193353" cy="1646786"/>
          </a:xfrm>
        </p:grpSpPr>
        <p:sp>
          <p:nvSpPr>
            <p:cNvPr id="72" name="Title 1">
              <a:extLst>
                <a:ext uri="{FF2B5EF4-FFF2-40B4-BE49-F238E27FC236}">
                  <a16:creationId xmlns:a16="http://schemas.microsoft.com/office/drawing/2014/main" id="{1A57C0BE-B0BB-429D-8F43-EE1BC4216BE2}"/>
                </a:ext>
              </a:extLst>
            </p:cNvPr>
            <p:cNvSpPr txBox="1">
              <a:spLocks/>
            </p:cNvSpPr>
            <p:nvPr/>
          </p:nvSpPr>
          <p:spPr>
            <a:xfrm>
              <a:off x="9961265" y="3497423"/>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73" name="Rectangle: Rounded Corners 72">
              <a:extLst>
                <a:ext uri="{FF2B5EF4-FFF2-40B4-BE49-F238E27FC236}">
                  <a16:creationId xmlns:a16="http://schemas.microsoft.com/office/drawing/2014/main" id="{B8B5EE36-8F78-4395-A9F3-1F8C2AE12E99}"/>
                </a:ext>
              </a:extLst>
            </p:cNvPr>
            <p:cNvSpPr/>
            <p:nvPr/>
          </p:nvSpPr>
          <p:spPr bwMode="auto">
            <a:xfrm>
              <a:off x="9961265" y="3754486"/>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74" name="Title 1">
              <a:extLst>
                <a:ext uri="{FF2B5EF4-FFF2-40B4-BE49-F238E27FC236}">
                  <a16:creationId xmlns:a16="http://schemas.microsoft.com/office/drawing/2014/main" id="{CDCF797F-9D41-4D1B-BA2C-60E5846BE009}"/>
                </a:ext>
              </a:extLst>
            </p:cNvPr>
            <p:cNvSpPr txBox="1">
              <a:spLocks/>
            </p:cNvSpPr>
            <p:nvPr/>
          </p:nvSpPr>
          <p:spPr>
            <a:xfrm>
              <a:off x="10163935" y="3850471"/>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75" name="Straight Connector 74">
              <a:extLst>
                <a:ext uri="{FF2B5EF4-FFF2-40B4-BE49-F238E27FC236}">
                  <a16:creationId xmlns:a16="http://schemas.microsoft.com/office/drawing/2014/main" id="{1666968A-067E-4FCF-9F0E-430A51E2C778}"/>
                </a:ext>
              </a:extLst>
            </p:cNvPr>
            <p:cNvCxnSpPr>
              <a:cxnSpLocks/>
            </p:cNvCxnSpPr>
            <p:nvPr/>
          </p:nvCxnSpPr>
          <p:spPr>
            <a:xfrm flipV="1">
              <a:off x="10511647" y="4318907"/>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4D92A4-9EC2-486A-9E20-0D70E54DAFD6}"/>
                </a:ext>
              </a:extLst>
            </p:cNvPr>
            <p:cNvCxnSpPr>
              <a:cxnSpLocks/>
              <a:stCxn id="159" idx="0"/>
            </p:cNvCxnSpPr>
            <p:nvPr/>
          </p:nvCxnSpPr>
          <p:spPr>
            <a:xfrm flipV="1">
              <a:off x="10816479" y="4531150"/>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C37687-0573-4AC9-AAFD-54A92FB6BE24}"/>
                </a:ext>
              </a:extLst>
            </p:cNvPr>
            <p:cNvCxnSpPr>
              <a:cxnSpLocks/>
              <a:stCxn id="159" idx="1"/>
            </p:cNvCxnSpPr>
            <p:nvPr/>
          </p:nvCxnSpPr>
          <p:spPr>
            <a:xfrm flipH="1" flipV="1">
              <a:off x="10511647" y="4577444"/>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F5D8E3A7-0185-4EB4-8D3A-22768AF6482B}"/>
                </a:ext>
              </a:extLst>
            </p:cNvPr>
            <p:cNvGrpSpPr/>
            <p:nvPr/>
          </p:nvGrpSpPr>
          <p:grpSpPr>
            <a:xfrm>
              <a:off x="10087161" y="4365200"/>
              <a:ext cx="424486" cy="424487"/>
              <a:chOff x="10087161" y="4365200"/>
              <a:chExt cx="424486" cy="424487"/>
            </a:xfrm>
          </p:grpSpPr>
          <p:sp>
            <p:nvSpPr>
              <p:cNvPr id="105" name="Rectangle: Rounded Corners 104">
                <a:extLst>
                  <a:ext uri="{FF2B5EF4-FFF2-40B4-BE49-F238E27FC236}">
                    <a16:creationId xmlns:a16="http://schemas.microsoft.com/office/drawing/2014/main" id="{8494B20E-B950-4A5B-ABEC-13053DD4945C}"/>
                  </a:ext>
                </a:extLst>
              </p:cNvPr>
              <p:cNvSpPr/>
              <p:nvPr/>
            </p:nvSpPr>
            <p:spPr bwMode="auto">
              <a:xfrm>
                <a:off x="10087161" y="436520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06" name="Group 105">
                <a:extLst>
                  <a:ext uri="{FF2B5EF4-FFF2-40B4-BE49-F238E27FC236}">
                    <a16:creationId xmlns:a16="http://schemas.microsoft.com/office/drawing/2014/main" id="{D0FFC1C6-00F7-4ACF-AABA-92A305BE2796}"/>
                  </a:ext>
                </a:extLst>
              </p:cNvPr>
              <p:cNvGrpSpPr/>
              <p:nvPr/>
            </p:nvGrpSpPr>
            <p:grpSpPr>
              <a:xfrm>
                <a:off x="10158032" y="4443894"/>
                <a:ext cx="282745" cy="267125"/>
                <a:chOff x="10158032" y="4443881"/>
                <a:chExt cx="355417" cy="335781"/>
              </a:xfrm>
            </p:grpSpPr>
            <p:grpSp>
              <p:nvGrpSpPr>
                <p:cNvPr id="107" name="Group 106">
                  <a:extLst>
                    <a:ext uri="{FF2B5EF4-FFF2-40B4-BE49-F238E27FC236}">
                      <a16:creationId xmlns:a16="http://schemas.microsoft.com/office/drawing/2014/main" id="{98C8F96A-EA07-4283-9AB0-D9F3B9D8B736}"/>
                    </a:ext>
                  </a:extLst>
                </p:cNvPr>
                <p:cNvGrpSpPr/>
                <p:nvPr/>
              </p:nvGrpSpPr>
              <p:grpSpPr>
                <a:xfrm>
                  <a:off x="10219160" y="4443881"/>
                  <a:ext cx="233160" cy="110531"/>
                  <a:chOff x="10219160" y="4443881"/>
                  <a:chExt cx="233160" cy="110531"/>
                </a:xfrm>
              </p:grpSpPr>
              <p:sp>
                <p:nvSpPr>
                  <p:cNvPr id="115" name="Freeform: Shape 114">
                    <a:extLst>
                      <a:ext uri="{FF2B5EF4-FFF2-40B4-BE49-F238E27FC236}">
                        <a16:creationId xmlns:a16="http://schemas.microsoft.com/office/drawing/2014/main" id="{EC2FE056-E47A-468F-9599-DC256AD0DAE3}"/>
                      </a:ext>
                    </a:extLst>
                  </p:cNvPr>
                  <p:cNvSpPr/>
                  <p:nvPr/>
                </p:nvSpPr>
                <p:spPr>
                  <a:xfrm>
                    <a:off x="10219160"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6" name="Freeform: Shape 115">
                    <a:extLst>
                      <a:ext uri="{FF2B5EF4-FFF2-40B4-BE49-F238E27FC236}">
                        <a16:creationId xmlns:a16="http://schemas.microsoft.com/office/drawing/2014/main" id="{786A790A-E9FC-4A09-9DC6-DBC6B31466F6}"/>
                      </a:ext>
                    </a:extLst>
                  </p:cNvPr>
                  <p:cNvSpPr/>
                  <p:nvPr/>
                </p:nvSpPr>
                <p:spPr>
                  <a:xfrm>
                    <a:off x="10351463"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8" name="Group 107">
                  <a:extLst>
                    <a:ext uri="{FF2B5EF4-FFF2-40B4-BE49-F238E27FC236}">
                      <a16:creationId xmlns:a16="http://schemas.microsoft.com/office/drawing/2014/main" id="{5A849D81-ACF7-4D07-AEAB-B5958B78B887}"/>
                    </a:ext>
                  </a:extLst>
                </p:cNvPr>
                <p:cNvGrpSpPr/>
                <p:nvPr/>
              </p:nvGrpSpPr>
              <p:grpSpPr>
                <a:xfrm>
                  <a:off x="10158032" y="4556506"/>
                  <a:ext cx="355417" cy="110531"/>
                  <a:chOff x="10158032" y="4556506"/>
                  <a:chExt cx="355417" cy="110531"/>
                </a:xfrm>
              </p:grpSpPr>
              <p:sp>
                <p:nvSpPr>
                  <p:cNvPr id="112" name="Freeform: Shape 111">
                    <a:extLst>
                      <a:ext uri="{FF2B5EF4-FFF2-40B4-BE49-F238E27FC236}">
                        <a16:creationId xmlns:a16="http://schemas.microsoft.com/office/drawing/2014/main" id="{0ED6F0F8-13AC-46B5-85FB-B0B2294918E0}"/>
                      </a:ext>
                    </a:extLst>
                  </p:cNvPr>
                  <p:cNvSpPr/>
                  <p:nvPr/>
                </p:nvSpPr>
                <p:spPr>
                  <a:xfrm>
                    <a:off x="1015803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3" name="Freeform: Shape 112">
                    <a:extLst>
                      <a:ext uri="{FF2B5EF4-FFF2-40B4-BE49-F238E27FC236}">
                        <a16:creationId xmlns:a16="http://schemas.microsoft.com/office/drawing/2014/main" id="{70A4E9A6-47E3-4E4E-AEB9-4010109B4284}"/>
                      </a:ext>
                    </a:extLst>
                  </p:cNvPr>
                  <p:cNvSpPr/>
                  <p:nvPr/>
                </p:nvSpPr>
                <p:spPr>
                  <a:xfrm>
                    <a:off x="1028531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4" name="Freeform: Shape 113">
                    <a:extLst>
                      <a:ext uri="{FF2B5EF4-FFF2-40B4-BE49-F238E27FC236}">
                        <a16:creationId xmlns:a16="http://schemas.microsoft.com/office/drawing/2014/main" id="{139228B9-C641-41BB-918D-6008421B5EDB}"/>
                      </a:ext>
                    </a:extLst>
                  </p:cNvPr>
                  <p:cNvSpPr/>
                  <p:nvPr/>
                </p:nvSpPr>
                <p:spPr>
                  <a:xfrm>
                    <a:off x="1041259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9" name="Group 108">
                  <a:extLst>
                    <a:ext uri="{FF2B5EF4-FFF2-40B4-BE49-F238E27FC236}">
                      <a16:creationId xmlns:a16="http://schemas.microsoft.com/office/drawing/2014/main" id="{3024506E-2E79-4674-B3FE-F10581F4D075}"/>
                    </a:ext>
                  </a:extLst>
                </p:cNvPr>
                <p:cNvGrpSpPr/>
                <p:nvPr/>
              </p:nvGrpSpPr>
              <p:grpSpPr>
                <a:xfrm>
                  <a:off x="10219160" y="4669131"/>
                  <a:ext cx="233160" cy="110531"/>
                  <a:chOff x="10219160" y="4669131"/>
                  <a:chExt cx="233160" cy="110531"/>
                </a:xfrm>
              </p:grpSpPr>
              <p:sp>
                <p:nvSpPr>
                  <p:cNvPr id="110" name="Freeform: Shape 109">
                    <a:extLst>
                      <a:ext uri="{FF2B5EF4-FFF2-40B4-BE49-F238E27FC236}">
                        <a16:creationId xmlns:a16="http://schemas.microsoft.com/office/drawing/2014/main" id="{9C81F296-B889-4B75-922E-714619F739B6}"/>
                      </a:ext>
                    </a:extLst>
                  </p:cNvPr>
                  <p:cNvSpPr/>
                  <p:nvPr/>
                </p:nvSpPr>
                <p:spPr>
                  <a:xfrm>
                    <a:off x="10219160"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1" name="Freeform: Shape 110">
                    <a:extLst>
                      <a:ext uri="{FF2B5EF4-FFF2-40B4-BE49-F238E27FC236}">
                        <a16:creationId xmlns:a16="http://schemas.microsoft.com/office/drawing/2014/main" id="{B013F399-CF32-44EF-A775-C1AF36CB9FF1}"/>
                      </a:ext>
                    </a:extLst>
                  </p:cNvPr>
                  <p:cNvSpPr/>
                  <p:nvPr/>
                </p:nvSpPr>
                <p:spPr>
                  <a:xfrm>
                    <a:off x="10351463"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79" name="Group 78">
              <a:extLst>
                <a:ext uri="{FF2B5EF4-FFF2-40B4-BE49-F238E27FC236}">
                  <a16:creationId xmlns:a16="http://schemas.microsoft.com/office/drawing/2014/main" id="{9EE32203-2C9E-4E5C-96D0-CEF876DDFBF4}"/>
                </a:ext>
              </a:extLst>
            </p:cNvPr>
            <p:cNvGrpSpPr/>
            <p:nvPr/>
          </p:nvGrpSpPr>
          <p:grpSpPr>
            <a:xfrm>
              <a:off x="10604236" y="4106663"/>
              <a:ext cx="424486" cy="424487"/>
              <a:chOff x="10604236" y="4106663"/>
              <a:chExt cx="424486" cy="424487"/>
            </a:xfrm>
          </p:grpSpPr>
          <p:sp>
            <p:nvSpPr>
              <p:cNvPr id="93" name="Rectangle: Rounded Corners 92">
                <a:extLst>
                  <a:ext uri="{FF2B5EF4-FFF2-40B4-BE49-F238E27FC236}">
                    <a16:creationId xmlns:a16="http://schemas.microsoft.com/office/drawing/2014/main" id="{58D8C029-21BE-4A42-8315-43995A695CF0}"/>
                  </a:ext>
                </a:extLst>
              </p:cNvPr>
              <p:cNvSpPr/>
              <p:nvPr/>
            </p:nvSpPr>
            <p:spPr bwMode="auto">
              <a:xfrm>
                <a:off x="10604236" y="4106663"/>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94" name="Group 93">
                <a:extLst>
                  <a:ext uri="{FF2B5EF4-FFF2-40B4-BE49-F238E27FC236}">
                    <a16:creationId xmlns:a16="http://schemas.microsoft.com/office/drawing/2014/main" id="{661D7BB7-9016-4F44-99BB-929093A04350}"/>
                  </a:ext>
                </a:extLst>
              </p:cNvPr>
              <p:cNvGrpSpPr/>
              <p:nvPr/>
            </p:nvGrpSpPr>
            <p:grpSpPr>
              <a:xfrm>
                <a:off x="10675107" y="4185357"/>
                <a:ext cx="282745" cy="267125"/>
                <a:chOff x="10675107" y="4185344"/>
                <a:chExt cx="355417" cy="335781"/>
              </a:xfrm>
            </p:grpSpPr>
            <p:grpSp>
              <p:nvGrpSpPr>
                <p:cNvPr id="95" name="Group 94">
                  <a:extLst>
                    <a:ext uri="{FF2B5EF4-FFF2-40B4-BE49-F238E27FC236}">
                      <a16:creationId xmlns:a16="http://schemas.microsoft.com/office/drawing/2014/main" id="{7D5E5FDD-A6C2-4A27-B74F-D94EF70AB447}"/>
                    </a:ext>
                  </a:extLst>
                </p:cNvPr>
                <p:cNvGrpSpPr/>
                <p:nvPr/>
              </p:nvGrpSpPr>
              <p:grpSpPr>
                <a:xfrm>
                  <a:off x="10736235" y="4185344"/>
                  <a:ext cx="233160" cy="110531"/>
                  <a:chOff x="10736235" y="4185344"/>
                  <a:chExt cx="233160" cy="110531"/>
                </a:xfrm>
              </p:grpSpPr>
              <p:sp>
                <p:nvSpPr>
                  <p:cNvPr id="103" name="Freeform: Shape 102">
                    <a:extLst>
                      <a:ext uri="{FF2B5EF4-FFF2-40B4-BE49-F238E27FC236}">
                        <a16:creationId xmlns:a16="http://schemas.microsoft.com/office/drawing/2014/main" id="{B287CB17-F648-4CB2-9344-54411975ECA4}"/>
                      </a:ext>
                    </a:extLst>
                  </p:cNvPr>
                  <p:cNvSpPr/>
                  <p:nvPr/>
                </p:nvSpPr>
                <p:spPr>
                  <a:xfrm>
                    <a:off x="10736235"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4" name="Freeform: Shape 103">
                    <a:extLst>
                      <a:ext uri="{FF2B5EF4-FFF2-40B4-BE49-F238E27FC236}">
                        <a16:creationId xmlns:a16="http://schemas.microsoft.com/office/drawing/2014/main" id="{94159743-742E-4F4D-9290-CA1454228016}"/>
                      </a:ext>
                    </a:extLst>
                  </p:cNvPr>
                  <p:cNvSpPr/>
                  <p:nvPr/>
                </p:nvSpPr>
                <p:spPr>
                  <a:xfrm>
                    <a:off x="10868538"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6" name="Group 95">
                  <a:extLst>
                    <a:ext uri="{FF2B5EF4-FFF2-40B4-BE49-F238E27FC236}">
                      <a16:creationId xmlns:a16="http://schemas.microsoft.com/office/drawing/2014/main" id="{EBC10AD7-11DD-4E20-BFC4-1BA6807DBC80}"/>
                    </a:ext>
                  </a:extLst>
                </p:cNvPr>
                <p:cNvGrpSpPr/>
                <p:nvPr/>
              </p:nvGrpSpPr>
              <p:grpSpPr>
                <a:xfrm>
                  <a:off x="10675107" y="4297969"/>
                  <a:ext cx="355417" cy="110531"/>
                  <a:chOff x="10675107" y="4297969"/>
                  <a:chExt cx="355417" cy="110531"/>
                </a:xfrm>
              </p:grpSpPr>
              <p:sp>
                <p:nvSpPr>
                  <p:cNvPr id="100" name="Freeform: Shape 99">
                    <a:extLst>
                      <a:ext uri="{FF2B5EF4-FFF2-40B4-BE49-F238E27FC236}">
                        <a16:creationId xmlns:a16="http://schemas.microsoft.com/office/drawing/2014/main" id="{B1227001-678E-4FC1-BAD0-028B01C56763}"/>
                      </a:ext>
                    </a:extLst>
                  </p:cNvPr>
                  <p:cNvSpPr/>
                  <p:nvPr/>
                </p:nvSpPr>
                <p:spPr>
                  <a:xfrm>
                    <a:off x="1067510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1" name="Freeform: Shape 100">
                    <a:extLst>
                      <a:ext uri="{FF2B5EF4-FFF2-40B4-BE49-F238E27FC236}">
                        <a16:creationId xmlns:a16="http://schemas.microsoft.com/office/drawing/2014/main" id="{DE86E7D5-A51F-4960-8A69-3F1097B877C1}"/>
                      </a:ext>
                    </a:extLst>
                  </p:cNvPr>
                  <p:cNvSpPr/>
                  <p:nvPr/>
                </p:nvSpPr>
                <p:spPr>
                  <a:xfrm>
                    <a:off x="1080238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2" name="Freeform: Shape 101">
                    <a:extLst>
                      <a:ext uri="{FF2B5EF4-FFF2-40B4-BE49-F238E27FC236}">
                        <a16:creationId xmlns:a16="http://schemas.microsoft.com/office/drawing/2014/main" id="{C8C910A6-4F13-473C-B672-46FAC776F538}"/>
                      </a:ext>
                    </a:extLst>
                  </p:cNvPr>
                  <p:cNvSpPr/>
                  <p:nvPr/>
                </p:nvSpPr>
                <p:spPr>
                  <a:xfrm>
                    <a:off x="1092966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7" name="Group 96">
                  <a:extLst>
                    <a:ext uri="{FF2B5EF4-FFF2-40B4-BE49-F238E27FC236}">
                      <a16:creationId xmlns:a16="http://schemas.microsoft.com/office/drawing/2014/main" id="{E8AC7E6E-C5FF-4785-919E-0B7EF9B94893}"/>
                    </a:ext>
                  </a:extLst>
                </p:cNvPr>
                <p:cNvGrpSpPr/>
                <p:nvPr/>
              </p:nvGrpSpPr>
              <p:grpSpPr>
                <a:xfrm>
                  <a:off x="10736235" y="4410594"/>
                  <a:ext cx="233160" cy="110531"/>
                  <a:chOff x="10736235" y="4410594"/>
                  <a:chExt cx="233160" cy="110531"/>
                </a:xfrm>
              </p:grpSpPr>
              <p:sp>
                <p:nvSpPr>
                  <p:cNvPr id="98" name="Freeform: Shape 97">
                    <a:extLst>
                      <a:ext uri="{FF2B5EF4-FFF2-40B4-BE49-F238E27FC236}">
                        <a16:creationId xmlns:a16="http://schemas.microsoft.com/office/drawing/2014/main" id="{E2BAC8F0-2A1D-496F-93D8-D3E9026A090E}"/>
                      </a:ext>
                    </a:extLst>
                  </p:cNvPr>
                  <p:cNvSpPr/>
                  <p:nvPr/>
                </p:nvSpPr>
                <p:spPr>
                  <a:xfrm>
                    <a:off x="10736235"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D7F39D84-4321-49EE-849D-6F7A9EFEC7B4}"/>
                      </a:ext>
                    </a:extLst>
                  </p:cNvPr>
                  <p:cNvSpPr/>
                  <p:nvPr/>
                </p:nvSpPr>
                <p:spPr>
                  <a:xfrm>
                    <a:off x="10868538"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73F8EB88-511C-4532-A536-EF024B6D5FAA}"/>
                </a:ext>
              </a:extLst>
            </p:cNvPr>
            <p:cNvGrpSpPr/>
            <p:nvPr/>
          </p:nvGrpSpPr>
          <p:grpSpPr>
            <a:xfrm>
              <a:off x="10604236" y="4623737"/>
              <a:ext cx="424486" cy="424487"/>
              <a:chOff x="10604236" y="4623737"/>
              <a:chExt cx="424486" cy="424487"/>
            </a:xfrm>
          </p:grpSpPr>
          <p:sp>
            <p:nvSpPr>
              <p:cNvPr id="81" name="Rectangle: Rounded Corners 80">
                <a:extLst>
                  <a:ext uri="{FF2B5EF4-FFF2-40B4-BE49-F238E27FC236}">
                    <a16:creationId xmlns:a16="http://schemas.microsoft.com/office/drawing/2014/main" id="{3D7E4212-B489-481C-AA4C-FE3B1AD8D10A}"/>
                  </a:ext>
                </a:extLst>
              </p:cNvPr>
              <p:cNvSpPr/>
              <p:nvPr/>
            </p:nvSpPr>
            <p:spPr bwMode="auto">
              <a:xfrm>
                <a:off x="10604236" y="4623737"/>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82" name="Group 81">
                <a:extLst>
                  <a:ext uri="{FF2B5EF4-FFF2-40B4-BE49-F238E27FC236}">
                    <a16:creationId xmlns:a16="http://schemas.microsoft.com/office/drawing/2014/main" id="{5F1F7375-935A-4977-99E4-1D2AA869021F}"/>
                  </a:ext>
                </a:extLst>
              </p:cNvPr>
              <p:cNvGrpSpPr/>
              <p:nvPr/>
            </p:nvGrpSpPr>
            <p:grpSpPr>
              <a:xfrm>
                <a:off x="10675107" y="4702432"/>
                <a:ext cx="282745" cy="267125"/>
                <a:chOff x="10675107" y="4702418"/>
                <a:chExt cx="355417" cy="335781"/>
              </a:xfrm>
            </p:grpSpPr>
            <p:grpSp>
              <p:nvGrpSpPr>
                <p:cNvPr id="83" name="Group 82">
                  <a:extLst>
                    <a:ext uri="{FF2B5EF4-FFF2-40B4-BE49-F238E27FC236}">
                      <a16:creationId xmlns:a16="http://schemas.microsoft.com/office/drawing/2014/main" id="{9EA4D8F1-9C48-45DA-B1AA-F2743B7EC194}"/>
                    </a:ext>
                  </a:extLst>
                </p:cNvPr>
                <p:cNvGrpSpPr/>
                <p:nvPr/>
              </p:nvGrpSpPr>
              <p:grpSpPr>
                <a:xfrm>
                  <a:off x="10736235" y="4702418"/>
                  <a:ext cx="233160" cy="110531"/>
                  <a:chOff x="10736235" y="4702418"/>
                  <a:chExt cx="233160" cy="110531"/>
                </a:xfrm>
              </p:grpSpPr>
              <p:sp>
                <p:nvSpPr>
                  <p:cNvPr id="91" name="Freeform: Shape 90">
                    <a:extLst>
                      <a:ext uri="{FF2B5EF4-FFF2-40B4-BE49-F238E27FC236}">
                        <a16:creationId xmlns:a16="http://schemas.microsoft.com/office/drawing/2014/main" id="{C50D2E53-07F4-4ABB-B302-545E43C60B53}"/>
                      </a:ext>
                    </a:extLst>
                  </p:cNvPr>
                  <p:cNvSpPr/>
                  <p:nvPr/>
                </p:nvSpPr>
                <p:spPr>
                  <a:xfrm>
                    <a:off x="10736235"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2" name="Freeform: Shape 91">
                    <a:extLst>
                      <a:ext uri="{FF2B5EF4-FFF2-40B4-BE49-F238E27FC236}">
                        <a16:creationId xmlns:a16="http://schemas.microsoft.com/office/drawing/2014/main" id="{29C4F195-4A98-4E6B-B3C2-39822E4BE274}"/>
                      </a:ext>
                    </a:extLst>
                  </p:cNvPr>
                  <p:cNvSpPr/>
                  <p:nvPr/>
                </p:nvSpPr>
                <p:spPr>
                  <a:xfrm>
                    <a:off x="10868538"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4" name="Group 83">
                  <a:extLst>
                    <a:ext uri="{FF2B5EF4-FFF2-40B4-BE49-F238E27FC236}">
                      <a16:creationId xmlns:a16="http://schemas.microsoft.com/office/drawing/2014/main" id="{7BC0DFFC-0305-4794-B6C3-51B497D06E53}"/>
                    </a:ext>
                  </a:extLst>
                </p:cNvPr>
                <p:cNvGrpSpPr/>
                <p:nvPr/>
              </p:nvGrpSpPr>
              <p:grpSpPr>
                <a:xfrm>
                  <a:off x="10675107" y="4815043"/>
                  <a:ext cx="355417" cy="110531"/>
                  <a:chOff x="10675107" y="4815043"/>
                  <a:chExt cx="355417" cy="110531"/>
                </a:xfrm>
              </p:grpSpPr>
              <p:sp>
                <p:nvSpPr>
                  <p:cNvPr id="88" name="Freeform: Shape 87">
                    <a:extLst>
                      <a:ext uri="{FF2B5EF4-FFF2-40B4-BE49-F238E27FC236}">
                        <a16:creationId xmlns:a16="http://schemas.microsoft.com/office/drawing/2014/main" id="{43570051-B2FC-43A1-9207-F1CCD7B100AA}"/>
                      </a:ext>
                    </a:extLst>
                  </p:cNvPr>
                  <p:cNvSpPr/>
                  <p:nvPr/>
                </p:nvSpPr>
                <p:spPr>
                  <a:xfrm>
                    <a:off x="1067510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9" name="Freeform: Shape 88">
                    <a:extLst>
                      <a:ext uri="{FF2B5EF4-FFF2-40B4-BE49-F238E27FC236}">
                        <a16:creationId xmlns:a16="http://schemas.microsoft.com/office/drawing/2014/main" id="{439CF835-CEFE-4679-AA82-569A8BEF3C72}"/>
                      </a:ext>
                    </a:extLst>
                  </p:cNvPr>
                  <p:cNvSpPr/>
                  <p:nvPr/>
                </p:nvSpPr>
                <p:spPr>
                  <a:xfrm>
                    <a:off x="1080238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0" name="Freeform: Shape 89">
                    <a:extLst>
                      <a:ext uri="{FF2B5EF4-FFF2-40B4-BE49-F238E27FC236}">
                        <a16:creationId xmlns:a16="http://schemas.microsoft.com/office/drawing/2014/main" id="{33F9D87D-50D2-40F3-8DFB-B5231C8B40C7}"/>
                      </a:ext>
                    </a:extLst>
                  </p:cNvPr>
                  <p:cNvSpPr/>
                  <p:nvPr/>
                </p:nvSpPr>
                <p:spPr>
                  <a:xfrm>
                    <a:off x="1092966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5" name="Group 84">
                  <a:extLst>
                    <a:ext uri="{FF2B5EF4-FFF2-40B4-BE49-F238E27FC236}">
                      <a16:creationId xmlns:a16="http://schemas.microsoft.com/office/drawing/2014/main" id="{5F8E6E12-3637-47C3-A12B-9E94A87C43C0}"/>
                    </a:ext>
                  </a:extLst>
                </p:cNvPr>
                <p:cNvGrpSpPr/>
                <p:nvPr/>
              </p:nvGrpSpPr>
              <p:grpSpPr>
                <a:xfrm>
                  <a:off x="10736235" y="4927668"/>
                  <a:ext cx="233160" cy="110531"/>
                  <a:chOff x="10736235" y="4927668"/>
                  <a:chExt cx="233160" cy="110531"/>
                </a:xfrm>
              </p:grpSpPr>
              <p:sp>
                <p:nvSpPr>
                  <p:cNvPr id="86" name="Freeform: Shape 85">
                    <a:extLst>
                      <a:ext uri="{FF2B5EF4-FFF2-40B4-BE49-F238E27FC236}">
                        <a16:creationId xmlns:a16="http://schemas.microsoft.com/office/drawing/2014/main" id="{B0EC8606-9A26-414E-993F-0B20DF2821FC}"/>
                      </a:ext>
                    </a:extLst>
                  </p:cNvPr>
                  <p:cNvSpPr/>
                  <p:nvPr/>
                </p:nvSpPr>
                <p:spPr>
                  <a:xfrm>
                    <a:off x="10736235"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7" name="Freeform: Shape 86">
                    <a:extLst>
                      <a:ext uri="{FF2B5EF4-FFF2-40B4-BE49-F238E27FC236}">
                        <a16:creationId xmlns:a16="http://schemas.microsoft.com/office/drawing/2014/main" id="{49B4C237-C852-40C9-85FE-199DBEF0BE0E}"/>
                      </a:ext>
                    </a:extLst>
                  </p:cNvPr>
                  <p:cNvSpPr/>
                  <p:nvPr/>
                </p:nvSpPr>
                <p:spPr>
                  <a:xfrm>
                    <a:off x="10868538"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nvGrpSpPr>
          <p:cNvPr id="9" name="Group 8">
            <a:extLst>
              <a:ext uri="{FF2B5EF4-FFF2-40B4-BE49-F238E27FC236}">
                <a16:creationId xmlns:a16="http://schemas.microsoft.com/office/drawing/2014/main" id="{B5FABEE2-1743-427F-B6E4-E38D57213132}"/>
              </a:ext>
            </a:extLst>
          </p:cNvPr>
          <p:cNvGrpSpPr/>
          <p:nvPr/>
        </p:nvGrpSpPr>
        <p:grpSpPr>
          <a:xfrm>
            <a:off x="5944581" y="1120026"/>
            <a:ext cx="1520936" cy="2300296"/>
            <a:chOff x="8070010" y="2027800"/>
            <a:chExt cx="1193353" cy="1646786"/>
          </a:xfrm>
        </p:grpSpPr>
        <p:sp>
          <p:nvSpPr>
            <p:cNvPr id="13" name="Title 1">
              <a:extLst>
                <a:ext uri="{FF2B5EF4-FFF2-40B4-BE49-F238E27FC236}">
                  <a16:creationId xmlns:a16="http://schemas.microsoft.com/office/drawing/2014/main" id="{F06E5DC7-C34D-423B-ADF6-888073079D70}"/>
                </a:ext>
              </a:extLst>
            </p:cNvPr>
            <p:cNvSpPr txBox="1">
              <a:spLocks/>
            </p:cNvSpPr>
            <p:nvPr/>
          </p:nvSpPr>
          <p:spPr>
            <a:xfrm>
              <a:off x="8070010" y="202780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14" name="Rectangle: Rounded Corners 13">
              <a:extLst>
                <a:ext uri="{FF2B5EF4-FFF2-40B4-BE49-F238E27FC236}">
                  <a16:creationId xmlns:a16="http://schemas.microsoft.com/office/drawing/2014/main" id="{CE943CE9-7BB0-41AE-8428-B3775FB81B18}"/>
                </a:ext>
              </a:extLst>
            </p:cNvPr>
            <p:cNvSpPr/>
            <p:nvPr/>
          </p:nvSpPr>
          <p:spPr bwMode="auto">
            <a:xfrm>
              <a:off x="8070010" y="228486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 name="Title 1">
              <a:extLst>
                <a:ext uri="{FF2B5EF4-FFF2-40B4-BE49-F238E27FC236}">
                  <a16:creationId xmlns:a16="http://schemas.microsoft.com/office/drawing/2014/main" id="{3782968D-DE97-439C-A229-F9BE6274E564}"/>
                </a:ext>
              </a:extLst>
            </p:cNvPr>
            <p:cNvSpPr txBox="1">
              <a:spLocks/>
            </p:cNvSpPr>
            <p:nvPr/>
          </p:nvSpPr>
          <p:spPr>
            <a:xfrm>
              <a:off x="8272680" y="238084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6" name="Straight Connector 15">
              <a:extLst>
                <a:ext uri="{FF2B5EF4-FFF2-40B4-BE49-F238E27FC236}">
                  <a16:creationId xmlns:a16="http://schemas.microsoft.com/office/drawing/2014/main" id="{8B32C8DB-59E7-4963-B421-7009775E9EC3}"/>
                </a:ext>
              </a:extLst>
            </p:cNvPr>
            <p:cNvCxnSpPr>
              <a:stCxn id="134" idx="3"/>
              <a:endCxn id="122" idx="1"/>
            </p:cNvCxnSpPr>
            <p:nvPr/>
          </p:nvCxnSpPr>
          <p:spPr>
            <a:xfrm>
              <a:off x="8620392" y="284928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1F8D9-C5B5-48BA-BCFE-E886B9A78FBD}"/>
                </a:ext>
              </a:extLst>
            </p:cNvPr>
            <p:cNvCxnSpPr>
              <a:cxnSpLocks/>
              <a:stCxn id="110" idx="0"/>
              <a:endCxn id="122" idx="2"/>
            </p:cNvCxnSpPr>
            <p:nvPr/>
          </p:nvCxnSpPr>
          <p:spPr>
            <a:xfrm flipV="1">
              <a:off x="8925224"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5D225B-4699-48C0-BB03-3380E782F99D}"/>
                </a:ext>
              </a:extLst>
            </p:cNvPr>
            <p:cNvCxnSpPr>
              <a:cxnSpLocks/>
              <a:endCxn id="134" idx="2"/>
            </p:cNvCxnSpPr>
            <p:nvPr/>
          </p:nvCxnSpPr>
          <p:spPr>
            <a:xfrm flipV="1">
              <a:off x="8408149"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610EF14-0B60-486C-B9C5-1BB5816230DC}"/>
                </a:ext>
              </a:extLst>
            </p:cNvPr>
            <p:cNvGrpSpPr/>
            <p:nvPr/>
          </p:nvGrpSpPr>
          <p:grpSpPr>
            <a:xfrm>
              <a:off x="8195906" y="2637040"/>
              <a:ext cx="424486" cy="424487"/>
              <a:chOff x="8195906" y="2637040"/>
              <a:chExt cx="424486" cy="424487"/>
            </a:xfrm>
          </p:grpSpPr>
          <p:sp>
            <p:nvSpPr>
              <p:cNvPr id="60" name="Rectangle: Rounded Corners 59">
                <a:extLst>
                  <a:ext uri="{FF2B5EF4-FFF2-40B4-BE49-F238E27FC236}">
                    <a16:creationId xmlns:a16="http://schemas.microsoft.com/office/drawing/2014/main" id="{DF5AB0F7-3C7F-40F5-83F5-6B362A7901FB}"/>
                  </a:ext>
                </a:extLst>
              </p:cNvPr>
              <p:cNvSpPr/>
              <p:nvPr/>
            </p:nvSpPr>
            <p:spPr bwMode="auto">
              <a:xfrm>
                <a:off x="8195906"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61" name="Group 60">
                <a:extLst>
                  <a:ext uri="{FF2B5EF4-FFF2-40B4-BE49-F238E27FC236}">
                    <a16:creationId xmlns:a16="http://schemas.microsoft.com/office/drawing/2014/main" id="{4BE6F519-5BFB-405C-AB32-6DEF2D0FD326}"/>
                  </a:ext>
                </a:extLst>
              </p:cNvPr>
              <p:cNvGrpSpPr/>
              <p:nvPr/>
            </p:nvGrpSpPr>
            <p:grpSpPr>
              <a:xfrm>
                <a:off x="8266777" y="2715730"/>
                <a:ext cx="282745" cy="267125"/>
                <a:chOff x="8266777" y="2715721"/>
                <a:chExt cx="355417" cy="335781"/>
              </a:xfrm>
            </p:grpSpPr>
            <p:grpSp>
              <p:nvGrpSpPr>
                <p:cNvPr id="62" name="Group 61">
                  <a:extLst>
                    <a:ext uri="{FF2B5EF4-FFF2-40B4-BE49-F238E27FC236}">
                      <a16:creationId xmlns:a16="http://schemas.microsoft.com/office/drawing/2014/main" id="{0198E966-F967-4C2A-A1BB-668415F880B1}"/>
                    </a:ext>
                  </a:extLst>
                </p:cNvPr>
                <p:cNvGrpSpPr/>
                <p:nvPr/>
              </p:nvGrpSpPr>
              <p:grpSpPr>
                <a:xfrm>
                  <a:off x="8327905" y="2715721"/>
                  <a:ext cx="233160" cy="110531"/>
                  <a:chOff x="8327905" y="2715721"/>
                  <a:chExt cx="233160" cy="110531"/>
                </a:xfrm>
              </p:grpSpPr>
              <p:sp>
                <p:nvSpPr>
                  <p:cNvPr id="70" name="Freeform: Shape 69">
                    <a:extLst>
                      <a:ext uri="{FF2B5EF4-FFF2-40B4-BE49-F238E27FC236}">
                        <a16:creationId xmlns:a16="http://schemas.microsoft.com/office/drawing/2014/main" id="{DE35BA50-E608-4757-8953-C7ED56FC2E9C}"/>
                      </a:ext>
                    </a:extLst>
                  </p:cNvPr>
                  <p:cNvSpPr/>
                  <p:nvPr/>
                </p:nvSpPr>
                <p:spPr>
                  <a:xfrm>
                    <a:off x="8327905"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69527AC3-1F16-4B9D-8DC2-70F98BD6C18F}"/>
                      </a:ext>
                    </a:extLst>
                  </p:cNvPr>
                  <p:cNvSpPr/>
                  <p:nvPr/>
                </p:nvSpPr>
                <p:spPr>
                  <a:xfrm>
                    <a:off x="8460208"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04035B3D-8316-403C-AC2E-AF98BA870B3B}"/>
                    </a:ext>
                  </a:extLst>
                </p:cNvPr>
                <p:cNvGrpSpPr/>
                <p:nvPr/>
              </p:nvGrpSpPr>
              <p:grpSpPr>
                <a:xfrm>
                  <a:off x="8266777" y="2828346"/>
                  <a:ext cx="355417" cy="110531"/>
                  <a:chOff x="8266777" y="2828346"/>
                  <a:chExt cx="355417" cy="110531"/>
                </a:xfrm>
              </p:grpSpPr>
              <p:sp>
                <p:nvSpPr>
                  <p:cNvPr id="67" name="Freeform: Shape 66">
                    <a:extLst>
                      <a:ext uri="{FF2B5EF4-FFF2-40B4-BE49-F238E27FC236}">
                        <a16:creationId xmlns:a16="http://schemas.microsoft.com/office/drawing/2014/main" id="{A239E855-AF4E-4651-8C41-7AF905AD9F0D}"/>
                      </a:ext>
                    </a:extLst>
                  </p:cNvPr>
                  <p:cNvSpPr/>
                  <p:nvPr/>
                </p:nvSpPr>
                <p:spPr>
                  <a:xfrm>
                    <a:off x="826677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EB8FC227-3D61-4B07-971C-27D5753C26D8}"/>
                      </a:ext>
                    </a:extLst>
                  </p:cNvPr>
                  <p:cNvSpPr/>
                  <p:nvPr/>
                </p:nvSpPr>
                <p:spPr>
                  <a:xfrm>
                    <a:off x="839405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9" name="Freeform: Shape 68">
                    <a:extLst>
                      <a:ext uri="{FF2B5EF4-FFF2-40B4-BE49-F238E27FC236}">
                        <a16:creationId xmlns:a16="http://schemas.microsoft.com/office/drawing/2014/main" id="{45DFA532-8C48-43EB-A7B9-A4CA7DA5A0E0}"/>
                      </a:ext>
                    </a:extLst>
                  </p:cNvPr>
                  <p:cNvSpPr/>
                  <p:nvPr/>
                </p:nvSpPr>
                <p:spPr>
                  <a:xfrm>
                    <a:off x="852133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4" name="Group 63">
                  <a:extLst>
                    <a:ext uri="{FF2B5EF4-FFF2-40B4-BE49-F238E27FC236}">
                      <a16:creationId xmlns:a16="http://schemas.microsoft.com/office/drawing/2014/main" id="{25724E34-AC20-4574-8F17-5ABD8956B465}"/>
                    </a:ext>
                  </a:extLst>
                </p:cNvPr>
                <p:cNvGrpSpPr/>
                <p:nvPr/>
              </p:nvGrpSpPr>
              <p:grpSpPr>
                <a:xfrm>
                  <a:off x="8327905" y="2940971"/>
                  <a:ext cx="233160" cy="110531"/>
                  <a:chOff x="8327905" y="2940971"/>
                  <a:chExt cx="233160" cy="110531"/>
                </a:xfrm>
              </p:grpSpPr>
              <p:sp>
                <p:nvSpPr>
                  <p:cNvPr id="65" name="Freeform: Shape 64">
                    <a:extLst>
                      <a:ext uri="{FF2B5EF4-FFF2-40B4-BE49-F238E27FC236}">
                        <a16:creationId xmlns:a16="http://schemas.microsoft.com/office/drawing/2014/main" id="{23149A64-0908-4216-8C27-E96AACDD0BCF}"/>
                      </a:ext>
                    </a:extLst>
                  </p:cNvPr>
                  <p:cNvSpPr/>
                  <p:nvPr/>
                </p:nvSpPr>
                <p:spPr>
                  <a:xfrm>
                    <a:off x="8327905"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6" name="Freeform: Shape 65">
                    <a:extLst>
                      <a:ext uri="{FF2B5EF4-FFF2-40B4-BE49-F238E27FC236}">
                        <a16:creationId xmlns:a16="http://schemas.microsoft.com/office/drawing/2014/main" id="{3CED9D8F-C3AF-4D27-ACCF-9EF9ABEA5582}"/>
                      </a:ext>
                    </a:extLst>
                  </p:cNvPr>
                  <p:cNvSpPr/>
                  <p:nvPr/>
                </p:nvSpPr>
                <p:spPr>
                  <a:xfrm>
                    <a:off x="8460208"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0" name="Group 19">
              <a:extLst>
                <a:ext uri="{FF2B5EF4-FFF2-40B4-BE49-F238E27FC236}">
                  <a16:creationId xmlns:a16="http://schemas.microsoft.com/office/drawing/2014/main" id="{6FDCB816-D1FE-45BE-89CF-276182282678}"/>
                </a:ext>
              </a:extLst>
            </p:cNvPr>
            <p:cNvGrpSpPr/>
            <p:nvPr/>
          </p:nvGrpSpPr>
          <p:grpSpPr>
            <a:xfrm>
              <a:off x="8712981" y="2637040"/>
              <a:ext cx="424486" cy="424487"/>
              <a:chOff x="8712981" y="2637040"/>
              <a:chExt cx="424486" cy="424487"/>
            </a:xfrm>
          </p:grpSpPr>
          <p:sp>
            <p:nvSpPr>
              <p:cNvPr id="48" name="Rectangle: Rounded Corners 47">
                <a:extLst>
                  <a:ext uri="{FF2B5EF4-FFF2-40B4-BE49-F238E27FC236}">
                    <a16:creationId xmlns:a16="http://schemas.microsoft.com/office/drawing/2014/main" id="{A096EDB1-5F6F-470F-8559-43C5D1D9C17D}"/>
                  </a:ext>
                </a:extLst>
              </p:cNvPr>
              <p:cNvSpPr/>
              <p:nvPr/>
            </p:nvSpPr>
            <p:spPr bwMode="auto">
              <a:xfrm>
                <a:off x="8712981"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9" name="Group 48">
                <a:extLst>
                  <a:ext uri="{FF2B5EF4-FFF2-40B4-BE49-F238E27FC236}">
                    <a16:creationId xmlns:a16="http://schemas.microsoft.com/office/drawing/2014/main" id="{70F4646C-05FC-40B6-A60A-D3CD1CB5F090}"/>
                  </a:ext>
                </a:extLst>
              </p:cNvPr>
              <p:cNvGrpSpPr/>
              <p:nvPr/>
            </p:nvGrpSpPr>
            <p:grpSpPr>
              <a:xfrm>
                <a:off x="8783852" y="2715730"/>
                <a:ext cx="282745" cy="267125"/>
                <a:chOff x="8783852" y="2715721"/>
                <a:chExt cx="355417" cy="335781"/>
              </a:xfrm>
            </p:grpSpPr>
            <p:grpSp>
              <p:nvGrpSpPr>
                <p:cNvPr id="50" name="Group 49">
                  <a:extLst>
                    <a:ext uri="{FF2B5EF4-FFF2-40B4-BE49-F238E27FC236}">
                      <a16:creationId xmlns:a16="http://schemas.microsoft.com/office/drawing/2014/main" id="{181857C7-B0BF-4E47-99A2-593E60B55871}"/>
                    </a:ext>
                  </a:extLst>
                </p:cNvPr>
                <p:cNvGrpSpPr/>
                <p:nvPr/>
              </p:nvGrpSpPr>
              <p:grpSpPr>
                <a:xfrm>
                  <a:off x="8844980" y="2715721"/>
                  <a:ext cx="233160" cy="110531"/>
                  <a:chOff x="8844980" y="2715721"/>
                  <a:chExt cx="233160" cy="110531"/>
                </a:xfrm>
              </p:grpSpPr>
              <p:sp>
                <p:nvSpPr>
                  <p:cNvPr id="58" name="Freeform: Shape 57">
                    <a:extLst>
                      <a:ext uri="{FF2B5EF4-FFF2-40B4-BE49-F238E27FC236}">
                        <a16:creationId xmlns:a16="http://schemas.microsoft.com/office/drawing/2014/main" id="{E0CA8D14-B079-4B9E-9E83-B891CA163624}"/>
                      </a:ext>
                    </a:extLst>
                  </p:cNvPr>
                  <p:cNvSpPr/>
                  <p:nvPr/>
                </p:nvSpPr>
                <p:spPr>
                  <a:xfrm>
                    <a:off x="8844980"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9E97EAE3-9E73-404C-A0DE-E445BAD007B1}"/>
                      </a:ext>
                    </a:extLst>
                  </p:cNvPr>
                  <p:cNvSpPr/>
                  <p:nvPr/>
                </p:nvSpPr>
                <p:spPr>
                  <a:xfrm>
                    <a:off x="8977283"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F4CEDE45-566C-4DE4-A275-672C69DD92BB}"/>
                    </a:ext>
                  </a:extLst>
                </p:cNvPr>
                <p:cNvGrpSpPr/>
                <p:nvPr/>
              </p:nvGrpSpPr>
              <p:grpSpPr>
                <a:xfrm>
                  <a:off x="8783852" y="2828346"/>
                  <a:ext cx="355417" cy="110531"/>
                  <a:chOff x="8783852" y="2828346"/>
                  <a:chExt cx="355417" cy="110531"/>
                </a:xfrm>
              </p:grpSpPr>
              <p:sp>
                <p:nvSpPr>
                  <p:cNvPr id="55" name="Freeform: Shape 54">
                    <a:extLst>
                      <a:ext uri="{FF2B5EF4-FFF2-40B4-BE49-F238E27FC236}">
                        <a16:creationId xmlns:a16="http://schemas.microsoft.com/office/drawing/2014/main" id="{24C73558-9C24-498D-AE6C-056D57FC48FF}"/>
                      </a:ext>
                    </a:extLst>
                  </p:cNvPr>
                  <p:cNvSpPr/>
                  <p:nvPr/>
                </p:nvSpPr>
                <p:spPr>
                  <a:xfrm>
                    <a:off x="878385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6" name="Freeform: Shape 55">
                    <a:extLst>
                      <a:ext uri="{FF2B5EF4-FFF2-40B4-BE49-F238E27FC236}">
                        <a16:creationId xmlns:a16="http://schemas.microsoft.com/office/drawing/2014/main" id="{B83979A3-5EC3-4F7B-8D27-88D475D5A261}"/>
                      </a:ext>
                    </a:extLst>
                  </p:cNvPr>
                  <p:cNvSpPr/>
                  <p:nvPr/>
                </p:nvSpPr>
                <p:spPr>
                  <a:xfrm>
                    <a:off x="891113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7" name="Freeform: Shape 56">
                    <a:extLst>
                      <a:ext uri="{FF2B5EF4-FFF2-40B4-BE49-F238E27FC236}">
                        <a16:creationId xmlns:a16="http://schemas.microsoft.com/office/drawing/2014/main" id="{C1B314D8-8E59-4826-A4BA-543B1B1175B7}"/>
                      </a:ext>
                    </a:extLst>
                  </p:cNvPr>
                  <p:cNvSpPr/>
                  <p:nvPr/>
                </p:nvSpPr>
                <p:spPr>
                  <a:xfrm>
                    <a:off x="903841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2" name="Group 51">
                  <a:extLst>
                    <a:ext uri="{FF2B5EF4-FFF2-40B4-BE49-F238E27FC236}">
                      <a16:creationId xmlns:a16="http://schemas.microsoft.com/office/drawing/2014/main" id="{2F6CB320-4B16-45C3-9920-AFC625ABAF67}"/>
                    </a:ext>
                  </a:extLst>
                </p:cNvPr>
                <p:cNvGrpSpPr/>
                <p:nvPr/>
              </p:nvGrpSpPr>
              <p:grpSpPr>
                <a:xfrm>
                  <a:off x="8844980" y="2940971"/>
                  <a:ext cx="233160" cy="110531"/>
                  <a:chOff x="8844980" y="2940971"/>
                  <a:chExt cx="233160" cy="110531"/>
                </a:xfrm>
              </p:grpSpPr>
              <p:sp>
                <p:nvSpPr>
                  <p:cNvPr id="53" name="Freeform: Shape 52">
                    <a:extLst>
                      <a:ext uri="{FF2B5EF4-FFF2-40B4-BE49-F238E27FC236}">
                        <a16:creationId xmlns:a16="http://schemas.microsoft.com/office/drawing/2014/main" id="{27F38D2D-5E0B-4EA3-8BFA-380B95DA1878}"/>
                      </a:ext>
                    </a:extLst>
                  </p:cNvPr>
                  <p:cNvSpPr/>
                  <p:nvPr/>
                </p:nvSpPr>
                <p:spPr>
                  <a:xfrm>
                    <a:off x="8844980"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4" name="Freeform: Shape 53">
                    <a:extLst>
                      <a:ext uri="{FF2B5EF4-FFF2-40B4-BE49-F238E27FC236}">
                        <a16:creationId xmlns:a16="http://schemas.microsoft.com/office/drawing/2014/main" id="{5BFA7E86-5924-45A6-8210-556AC852E0BA}"/>
                      </a:ext>
                    </a:extLst>
                  </p:cNvPr>
                  <p:cNvSpPr/>
                  <p:nvPr/>
                </p:nvSpPr>
                <p:spPr>
                  <a:xfrm>
                    <a:off x="8977283"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1" name="Group 20">
              <a:extLst>
                <a:ext uri="{FF2B5EF4-FFF2-40B4-BE49-F238E27FC236}">
                  <a16:creationId xmlns:a16="http://schemas.microsoft.com/office/drawing/2014/main" id="{8F514FE8-6E49-489D-A055-81E8F7D30453}"/>
                </a:ext>
              </a:extLst>
            </p:cNvPr>
            <p:cNvGrpSpPr/>
            <p:nvPr/>
          </p:nvGrpSpPr>
          <p:grpSpPr>
            <a:xfrm>
              <a:off x="8712981" y="3154114"/>
              <a:ext cx="424486" cy="424487"/>
              <a:chOff x="8712981" y="3154114"/>
              <a:chExt cx="424486" cy="424487"/>
            </a:xfrm>
          </p:grpSpPr>
          <p:sp>
            <p:nvSpPr>
              <p:cNvPr id="36" name="Rectangle: Rounded Corners 35">
                <a:extLst>
                  <a:ext uri="{FF2B5EF4-FFF2-40B4-BE49-F238E27FC236}">
                    <a16:creationId xmlns:a16="http://schemas.microsoft.com/office/drawing/2014/main" id="{749105D1-CC04-479D-9898-BB9D356B97BA}"/>
                  </a:ext>
                </a:extLst>
              </p:cNvPr>
              <p:cNvSpPr/>
              <p:nvPr/>
            </p:nvSpPr>
            <p:spPr bwMode="auto">
              <a:xfrm>
                <a:off x="8712981"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7" name="Group 36">
                <a:extLst>
                  <a:ext uri="{FF2B5EF4-FFF2-40B4-BE49-F238E27FC236}">
                    <a16:creationId xmlns:a16="http://schemas.microsoft.com/office/drawing/2014/main" id="{4FD48702-0420-4A31-893A-46DFA57C3F1F}"/>
                  </a:ext>
                </a:extLst>
              </p:cNvPr>
              <p:cNvGrpSpPr/>
              <p:nvPr/>
            </p:nvGrpSpPr>
            <p:grpSpPr>
              <a:xfrm>
                <a:off x="8783852" y="3232805"/>
                <a:ext cx="282745" cy="267125"/>
                <a:chOff x="8783852" y="3232795"/>
                <a:chExt cx="355417" cy="335781"/>
              </a:xfrm>
            </p:grpSpPr>
            <p:grpSp>
              <p:nvGrpSpPr>
                <p:cNvPr id="38" name="Group 37">
                  <a:extLst>
                    <a:ext uri="{FF2B5EF4-FFF2-40B4-BE49-F238E27FC236}">
                      <a16:creationId xmlns:a16="http://schemas.microsoft.com/office/drawing/2014/main" id="{D3024A7B-E551-4D79-8C22-DE193918FB08}"/>
                    </a:ext>
                  </a:extLst>
                </p:cNvPr>
                <p:cNvGrpSpPr/>
                <p:nvPr/>
              </p:nvGrpSpPr>
              <p:grpSpPr>
                <a:xfrm>
                  <a:off x="8844980" y="3232795"/>
                  <a:ext cx="233160" cy="110531"/>
                  <a:chOff x="8844980" y="3232795"/>
                  <a:chExt cx="233160" cy="110531"/>
                </a:xfrm>
              </p:grpSpPr>
              <p:sp>
                <p:nvSpPr>
                  <p:cNvPr id="46" name="Freeform: Shape 45">
                    <a:extLst>
                      <a:ext uri="{FF2B5EF4-FFF2-40B4-BE49-F238E27FC236}">
                        <a16:creationId xmlns:a16="http://schemas.microsoft.com/office/drawing/2014/main" id="{01C957FA-A577-41D6-BBB2-8E7C09CB68EB}"/>
                      </a:ext>
                    </a:extLst>
                  </p:cNvPr>
                  <p:cNvSpPr/>
                  <p:nvPr/>
                </p:nvSpPr>
                <p:spPr>
                  <a:xfrm>
                    <a:off x="8844980"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7" name="Freeform: Shape 46">
                    <a:extLst>
                      <a:ext uri="{FF2B5EF4-FFF2-40B4-BE49-F238E27FC236}">
                        <a16:creationId xmlns:a16="http://schemas.microsoft.com/office/drawing/2014/main" id="{C725E5BB-C5C5-4284-ABB8-787757FABBC9}"/>
                      </a:ext>
                    </a:extLst>
                  </p:cNvPr>
                  <p:cNvSpPr/>
                  <p:nvPr/>
                </p:nvSpPr>
                <p:spPr>
                  <a:xfrm>
                    <a:off x="8977283"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39" name="Group 38">
                  <a:extLst>
                    <a:ext uri="{FF2B5EF4-FFF2-40B4-BE49-F238E27FC236}">
                      <a16:creationId xmlns:a16="http://schemas.microsoft.com/office/drawing/2014/main" id="{221F11FA-9ABF-454F-82D3-279770EE5C22}"/>
                    </a:ext>
                  </a:extLst>
                </p:cNvPr>
                <p:cNvGrpSpPr/>
                <p:nvPr/>
              </p:nvGrpSpPr>
              <p:grpSpPr>
                <a:xfrm>
                  <a:off x="8783852" y="3345420"/>
                  <a:ext cx="355417" cy="110531"/>
                  <a:chOff x="8783852" y="3345420"/>
                  <a:chExt cx="355417" cy="110531"/>
                </a:xfrm>
              </p:grpSpPr>
              <p:sp>
                <p:nvSpPr>
                  <p:cNvPr id="43" name="Freeform: Shape 42">
                    <a:extLst>
                      <a:ext uri="{FF2B5EF4-FFF2-40B4-BE49-F238E27FC236}">
                        <a16:creationId xmlns:a16="http://schemas.microsoft.com/office/drawing/2014/main" id="{666C0F19-6ACA-4DAA-8BF9-6ED65A1609B4}"/>
                      </a:ext>
                    </a:extLst>
                  </p:cNvPr>
                  <p:cNvSpPr/>
                  <p:nvPr/>
                </p:nvSpPr>
                <p:spPr>
                  <a:xfrm>
                    <a:off x="878385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4" name="Freeform: Shape 43">
                    <a:extLst>
                      <a:ext uri="{FF2B5EF4-FFF2-40B4-BE49-F238E27FC236}">
                        <a16:creationId xmlns:a16="http://schemas.microsoft.com/office/drawing/2014/main" id="{BB936885-F5F2-4AE8-B076-D18973532EE6}"/>
                      </a:ext>
                    </a:extLst>
                  </p:cNvPr>
                  <p:cNvSpPr/>
                  <p:nvPr/>
                </p:nvSpPr>
                <p:spPr>
                  <a:xfrm>
                    <a:off x="891113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5" name="Freeform: Shape 44">
                    <a:extLst>
                      <a:ext uri="{FF2B5EF4-FFF2-40B4-BE49-F238E27FC236}">
                        <a16:creationId xmlns:a16="http://schemas.microsoft.com/office/drawing/2014/main" id="{1B7E062E-23CF-4FDD-AF3C-3454B0FEB3BD}"/>
                      </a:ext>
                    </a:extLst>
                  </p:cNvPr>
                  <p:cNvSpPr/>
                  <p:nvPr/>
                </p:nvSpPr>
                <p:spPr>
                  <a:xfrm>
                    <a:off x="903841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40" name="Group 39">
                  <a:extLst>
                    <a:ext uri="{FF2B5EF4-FFF2-40B4-BE49-F238E27FC236}">
                      <a16:creationId xmlns:a16="http://schemas.microsoft.com/office/drawing/2014/main" id="{5F58D50D-51D5-417C-976F-E9121DDCCBDF}"/>
                    </a:ext>
                  </a:extLst>
                </p:cNvPr>
                <p:cNvGrpSpPr/>
                <p:nvPr/>
              </p:nvGrpSpPr>
              <p:grpSpPr>
                <a:xfrm>
                  <a:off x="8844980" y="3458045"/>
                  <a:ext cx="233160" cy="110531"/>
                  <a:chOff x="8844980" y="3458045"/>
                  <a:chExt cx="233160" cy="110531"/>
                </a:xfrm>
              </p:grpSpPr>
              <p:sp>
                <p:nvSpPr>
                  <p:cNvPr id="41" name="Freeform: Shape 40">
                    <a:extLst>
                      <a:ext uri="{FF2B5EF4-FFF2-40B4-BE49-F238E27FC236}">
                        <a16:creationId xmlns:a16="http://schemas.microsoft.com/office/drawing/2014/main" id="{C3780B3C-53E1-467F-B11B-3F9739327175}"/>
                      </a:ext>
                    </a:extLst>
                  </p:cNvPr>
                  <p:cNvSpPr/>
                  <p:nvPr/>
                </p:nvSpPr>
                <p:spPr>
                  <a:xfrm>
                    <a:off x="8844980"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2" name="Freeform: Shape 41">
                    <a:extLst>
                      <a:ext uri="{FF2B5EF4-FFF2-40B4-BE49-F238E27FC236}">
                        <a16:creationId xmlns:a16="http://schemas.microsoft.com/office/drawing/2014/main" id="{2371EBE8-0276-485F-A0D5-C09B9410E558}"/>
                      </a:ext>
                    </a:extLst>
                  </p:cNvPr>
                  <p:cNvSpPr/>
                  <p:nvPr/>
                </p:nvSpPr>
                <p:spPr>
                  <a:xfrm>
                    <a:off x="8977283"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2" name="Group 21">
              <a:extLst>
                <a:ext uri="{FF2B5EF4-FFF2-40B4-BE49-F238E27FC236}">
                  <a16:creationId xmlns:a16="http://schemas.microsoft.com/office/drawing/2014/main" id="{DE70E94A-AA82-4548-BE0A-CEA1540405D9}"/>
                </a:ext>
              </a:extLst>
            </p:cNvPr>
            <p:cNvGrpSpPr/>
            <p:nvPr/>
          </p:nvGrpSpPr>
          <p:grpSpPr>
            <a:xfrm>
              <a:off x="8195906" y="3154114"/>
              <a:ext cx="424486" cy="424487"/>
              <a:chOff x="8195906" y="3154114"/>
              <a:chExt cx="424486" cy="424487"/>
            </a:xfrm>
          </p:grpSpPr>
          <p:sp>
            <p:nvSpPr>
              <p:cNvPr id="24" name="Rectangle: Rounded Corners 23">
                <a:extLst>
                  <a:ext uri="{FF2B5EF4-FFF2-40B4-BE49-F238E27FC236}">
                    <a16:creationId xmlns:a16="http://schemas.microsoft.com/office/drawing/2014/main" id="{D71EE8E5-17E0-46D9-AD32-2622EB09999E}"/>
                  </a:ext>
                </a:extLst>
              </p:cNvPr>
              <p:cNvSpPr/>
              <p:nvPr/>
            </p:nvSpPr>
            <p:spPr bwMode="auto">
              <a:xfrm>
                <a:off x="8195906"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5" name="Group 24">
                <a:extLst>
                  <a:ext uri="{FF2B5EF4-FFF2-40B4-BE49-F238E27FC236}">
                    <a16:creationId xmlns:a16="http://schemas.microsoft.com/office/drawing/2014/main" id="{3C3B0817-3099-4C97-98B9-46566115DE53}"/>
                  </a:ext>
                </a:extLst>
              </p:cNvPr>
              <p:cNvGrpSpPr/>
              <p:nvPr/>
            </p:nvGrpSpPr>
            <p:grpSpPr>
              <a:xfrm>
                <a:off x="8266777" y="3232805"/>
                <a:ext cx="282745" cy="267125"/>
                <a:chOff x="8266777" y="3232795"/>
                <a:chExt cx="355417" cy="335781"/>
              </a:xfrm>
            </p:grpSpPr>
            <p:grpSp>
              <p:nvGrpSpPr>
                <p:cNvPr id="26" name="Group 25">
                  <a:extLst>
                    <a:ext uri="{FF2B5EF4-FFF2-40B4-BE49-F238E27FC236}">
                      <a16:creationId xmlns:a16="http://schemas.microsoft.com/office/drawing/2014/main" id="{FE72D9F8-53EA-42D9-BA75-9E8F75D88076}"/>
                    </a:ext>
                  </a:extLst>
                </p:cNvPr>
                <p:cNvGrpSpPr/>
                <p:nvPr/>
              </p:nvGrpSpPr>
              <p:grpSpPr>
                <a:xfrm>
                  <a:off x="8327905" y="3232795"/>
                  <a:ext cx="233160" cy="110531"/>
                  <a:chOff x="8327905" y="3232795"/>
                  <a:chExt cx="233160" cy="110531"/>
                </a:xfrm>
              </p:grpSpPr>
              <p:sp>
                <p:nvSpPr>
                  <p:cNvPr id="34" name="Freeform: Shape 33">
                    <a:extLst>
                      <a:ext uri="{FF2B5EF4-FFF2-40B4-BE49-F238E27FC236}">
                        <a16:creationId xmlns:a16="http://schemas.microsoft.com/office/drawing/2014/main" id="{402B90B7-ADFA-4522-BC9D-19290F7F5446}"/>
                      </a:ext>
                    </a:extLst>
                  </p:cNvPr>
                  <p:cNvSpPr/>
                  <p:nvPr/>
                </p:nvSpPr>
                <p:spPr>
                  <a:xfrm>
                    <a:off x="8327905"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5" name="Freeform: Shape 34">
                    <a:extLst>
                      <a:ext uri="{FF2B5EF4-FFF2-40B4-BE49-F238E27FC236}">
                        <a16:creationId xmlns:a16="http://schemas.microsoft.com/office/drawing/2014/main" id="{0F755A42-9E2F-42CD-A3E0-8E5C6842FD0A}"/>
                      </a:ext>
                    </a:extLst>
                  </p:cNvPr>
                  <p:cNvSpPr/>
                  <p:nvPr/>
                </p:nvSpPr>
                <p:spPr>
                  <a:xfrm>
                    <a:off x="8460208"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7" name="Group 26">
                  <a:extLst>
                    <a:ext uri="{FF2B5EF4-FFF2-40B4-BE49-F238E27FC236}">
                      <a16:creationId xmlns:a16="http://schemas.microsoft.com/office/drawing/2014/main" id="{7881BEE4-D115-43F2-A9FC-0B7DF16AE6A6}"/>
                    </a:ext>
                  </a:extLst>
                </p:cNvPr>
                <p:cNvGrpSpPr/>
                <p:nvPr/>
              </p:nvGrpSpPr>
              <p:grpSpPr>
                <a:xfrm>
                  <a:off x="8266777" y="3345420"/>
                  <a:ext cx="355417" cy="110531"/>
                  <a:chOff x="8266777" y="3345420"/>
                  <a:chExt cx="355417" cy="110531"/>
                </a:xfrm>
              </p:grpSpPr>
              <p:sp>
                <p:nvSpPr>
                  <p:cNvPr id="31" name="Freeform: Shape 30">
                    <a:extLst>
                      <a:ext uri="{FF2B5EF4-FFF2-40B4-BE49-F238E27FC236}">
                        <a16:creationId xmlns:a16="http://schemas.microsoft.com/office/drawing/2014/main" id="{A385D233-5EFF-4532-A2CB-357A65CA84DF}"/>
                      </a:ext>
                    </a:extLst>
                  </p:cNvPr>
                  <p:cNvSpPr/>
                  <p:nvPr/>
                </p:nvSpPr>
                <p:spPr>
                  <a:xfrm>
                    <a:off x="826677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2" name="Freeform: Shape 31">
                    <a:extLst>
                      <a:ext uri="{FF2B5EF4-FFF2-40B4-BE49-F238E27FC236}">
                        <a16:creationId xmlns:a16="http://schemas.microsoft.com/office/drawing/2014/main" id="{4395C0CD-6F69-4E55-B0EE-E7653D88F4FD}"/>
                      </a:ext>
                    </a:extLst>
                  </p:cNvPr>
                  <p:cNvSpPr/>
                  <p:nvPr/>
                </p:nvSpPr>
                <p:spPr>
                  <a:xfrm>
                    <a:off x="839405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3" name="Freeform: Shape 32">
                    <a:extLst>
                      <a:ext uri="{FF2B5EF4-FFF2-40B4-BE49-F238E27FC236}">
                        <a16:creationId xmlns:a16="http://schemas.microsoft.com/office/drawing/2014/main" id="{57F5088F-814B-4027-BA06-F1AE9F82993D}"/>
                      </a:ext>
                    </a:extLst>
                  </p:cNvPr>
                  <p:cNvSpPr/>
                  <p:nvPr/>
                </p:nvSpPr>
                <p:spPr>
                  <a:xfrm>
                    <a:off x="852133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8" name="Group 27">
                  <a:extLst>
                    <a:ext uri="{FF2B5EF4-FFF2-40B4-BE49-F238E27FC236}">
                      <a16:creationId xmlns:a16="http://schemas.microsoft.com/office/drawing/2014/main" id="{B713F58D-0F6B-4086-8860-1D472B712856}"/>
                    </a:ext>
                  </a:extLst>
                </p:cNvPr>
                <p:cNvGrpSpPr/>
                <p:nvPr/>
              </p:nvGrpSpPr>
              <p:grpSpPr>
                <a:xfrm>
                  <a:off x="8327905" y="3458045"/>
                  <a:ext cx="233160" cy="110531"/>
                  <a:chOff x="8327905" y="3458045"/>
                  <a:chExt cx="233160" cy="110531"/>
                </a:xfrm>
              </p:grpSpPr>
              <p:sp>
                <p:nvSpPr>
                  <p:cNvPr id="29" name="Freeform: Shape 28">
                    <a:extLst>
                      <a:ext uri="{FF2B5EF4-FFF2-40B4-BE49-F238E27FC236}">
                        <a16:creationId xmlns:a16="http://schemas.microsoft.com/office/drawing/2014/main" id="{3D7E9887-8D55-4993-9D26-21ED5DBAE7EA}"/>
                      </a:ext>
                    </a:extLst>
                  </p:cNvPr>
                  <p:cNvSpPr/>
                  <p:nvPr/>
                </p:nvSpPr>
                <p:spPr>
                  <a:xfrm>
                    <a:off x="8327905"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0" name="Freeform: Shape 29">
                    <a:extLst>
                      <a:ext uri="{FF2B5EF4-FFF2-40B4-BE49-F238E27FC236}">
                        <a16:creationId xmlns:a16="http://schemas.microsoft.com/office/drawing/2014/main" id="{9B4BD468-AC28-4584-93F8-E044F3295B54}"/>
                      </a:ext>
                    </a:extLst>
                  </p:cNvPr>
                  <p:cNvSpPr/>
                  <p:nvPr/>
                </p:nvSpPr>
                <p:spPr>
                  <a:xfrm>
                    <a:off x="8460208"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cxnSp>
          <p:nvCxnSpPr>
            <p:cNvPr id="23" name="Straight Connector 22">
              <a:extLst>
                <a:ext uri="{FF2B5EF4-FFF2-40B4-BE49-F238E27FC236}">
                  <a16:creationId xmlns:a16="http://schemas.microsoft.com/office/drawing/2014/main" id="{D77125A5-BB43-4055-8950-05E9BD756DB9}"/>
                </a:ext>
              </a:extLst>
            </p:cNvPr>
            <p:cNvCxnSpPr>
              <a:cxnSpLocks/>
              <a:stCxn id="110" idx="1"/>
            </p:cNvCxnSpPr>
            <p:nvPr/>
          </p:nvCxnSpPr>
          <p:spPr>
            <a:xfrm flipH="1">
              <a:off x="8620392" y="3366358"/>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99159B62-ABF9-4DC7-A065-376591DE9C49}"/>
              </a:ext>
            </a:extLst>
          </p:cNvPr>
          <p:cNvCxnSpPr>
            <a:cxnSpLocks/>
            <a:stCxn id="37" idx="3"/>
            <a:endCxn id="100" idx="1"/>
          </p:cNvCxnSpPr>
          <p:nvPr/>
        </p:nvCxnSpPr>
        <p:spPr>
          <a:xfrm flipV="1">
            <a:off x="4272857" y="2449713"/>
            <a:ext cx="1671724" cy="1037782"/>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9FC6D6-9175-4120-8284-0A67BEB96E21}"/>
              </a:ext>
            </a:extLst>
          </p:cNvPr>
          <p:cNvCxnSpPr>
            <a:cxnSpLocks/>
            <a:stCxn id="37" idx="3"/>
            <a:endCxn id="149" idx="1"/>
          </p:cNvCxnSpPr>
          <p:nvPr/>
        </p:nvCxnSpPr>
        <p:spPr>
          <a:xfrm>
            <a:off x="4272857" y="3487495"/>
            <a:ext cx="4082142" cy="1015046"/>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457195-CA8B-4CEC-8FCC-EE0F595B213B}"/>
              </a:ext>
            </a:extLst>
          </p:cNvPr>
          <p:cNvCxnSpPr>
            <a:cxnSpLocks/>
            <a:stCxn id="100" idx="3"/>
            <a:endCxn id="149" idx="1"/>
          </p:cNvCxnSpPr>
          <p:nvPr/>
        </p:nvCxnSpPr>
        <p:spPr>
          <a:xfrm>
            <a:off x="7465518" y="2449713"/>
            <a:ext cx="889481" cy="2052828"/>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7366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F16AB94-C572-419A-8E41-7078FA92704C}"/>
              </a:ext>
            </a:extLst>
          </p:cNvPr>
          <p:cNvSpPr/>
          <p:nvPr/>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6CC65-46D9-4E6E-A7CC-F010A82BAEF7}"/>
              </a:ext>
            </a:extLst>
          </p:cNvPr>
          <p:cNvSpPr/>
          <p:nvPr/>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628CAF9-2C72-4534-960C-6B5B4722EC7B}"/>
              </a:ext>
            </a:extLst>
          </p:cNvPr>
          <p:cNvSpPr/>
          <p:nvPr/>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3DE865C-4AD8-4DC2-878C-1F8E45FC2BB2}"/>
              </a:ext>
            </a:extLst>
          </p:cNvPr>
          <p:cNvSpPr/>
          <p:nvPr/>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7FD1C64-041C-4E4C-BBE6-9097DC89F4C5}"/>
              </a:ext>
            </a:extLst>
          </p:cNvPr>
          <p:cNvSpPr/>
          <p:nvPr/>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BA0896D-F2B0-405A-8D9C-3A92C6305529}"/>
              </a:ext>
            </a:extLst>
          </p:cNvPr>
          <p:cNvSpPr/>
          <p:nvPr/>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F720982-DAE6-4189-894A-0E1C738743F8}"/>
              </a:ext>
            </a:extLst>
          </p:cNvPr>
          <p:cNvSpPr/>
          <p:nvPr/>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03A5805-F5BC-4FA7-A888-0CC53D17F769}"/>
              </a:ext>
            </a:extLst>
          </p:cNvPr>
          <p:cNvSpPr/>
          <p:nvPr/>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dirty="0"/>
              <a:t>Resiliency to </a:t>
            </a:r>
            <a:r>
              <a:rPr lang="en-US" dirty="0"/>
              <a:t>datacenter</a:t>
            </a:r>
            <a:r>
              <a:rPr lang="en-GB" dirty="0"/>
              <a:t> failures </a:t>
            </a:r>
            <a:endParaRPr lang="en-US" dirty="0"/>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Availability Zones</a:t>
            </a:r>
            <a:endParaRPr lang="en-US"/>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20"/>
          </p:nvPr>
        </p:nvSpPr>
        <p:spPr/>
        <p:txBody>
          <a:bodyPr/>
          <a:lstStyle/>
          <a:p>
            <a:r>
              <a:rPr lang="en-US" dirty="0"/>
              <a:t>Nodes are split across 3 datacenters in a region</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22"/>
          </p:nvPr>
        </p:nvSpPr>
        <p:spPr/>
        <p:txBody>
          <a:bodyPr/>
          <a:lstStyle/>
          <a:p>
            <a:r>
              <a:rPr lang="en-GB" dirty="0"/>
              <a:t>Gives us fault domains to plan our deployments around</a:t>
            </a:r>
            <a:endParaRPr lang="en-US" dirty="0"/>
          </a:p>
        </p:txBody>
      </p:sp>
      <p:sp>
        <p:nvSpPr>
          <p:cNvPr id="8" name="Text Placeholder 7">
            <a:extLst>
              <a:ext uri="{FF2B5EF4-FFF2-40B4-BE49-F238E27FC236}">
                <a16:creationId xmlns:a16="http://schemas.microsoft.com/office/drawing/2014/main" id="{A0810A63-FA19-CD49-9E57-ECDDFC118C3B}"/>
              </a:ext>
            </a:extLst>
          </p:cNvPr>
          <p:cNvSpPr>
            <a:spLocks noGrp="1"/>
          </p:cNvSpPr>
          <p:nvPr>
            <p:ph type="body" sz="quarter" idx="24"/>
          </p:nvPr>
        </p:nvSpPr>
        <p:spPr/>
        <p:txBody>
          <a:bodyPr/>
          <a:lstStyle/>
          <a:p>
            <a:r>
              <a:rPr lang="en-US">
                <a:cs typeface="Segoe UI"/>
              </a:rPr>
              <a:t>Manually bring failed nodes back to your cluster</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28"/>
          </p:nvPr>
        </p:nvSpPr>
        <p:spPr/>
        <p:txBody>
          <a:bodyPr/>
          <a:lstStyle/>
          <a:p>
            <a:r>
              <a:rPr lang="en-US" sz="7200"/>
              <a:t>1</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29"/>
          </p:nvPr>
        </p:nvSpPr>
        <p:spPr/>
        <p:txBody>
          <a:bodyPr/>
          <a:lstStyle/>
          <a:p>
            <a:r>
              <a:rPr lang="en-US" sz="7200"/>
              <a:t>2</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0"/>
          </p:nvPr>
        </p:nvSpPr>
        <p:spPr/>
        <p:txBody>
          <a:bodyPr/>
          <a:lstStyle/>
          <a:p>
            <a:r>
              <a:rPr lang="en-US" sz="7200"/>
              <a:t>3</a:t>
            </a:r>
          </a:p>
        </p:txBody>
      </p:sp>
      <p:sp>
        <p:nvSpPr>
          <p:cNvPr id="9" name="Content Placeholder 8">
            <a:extLst>
              <a:ext uri="{FF2B5EF4-FFF2-40B4-BE49-F238E27FC236}">
                <a16:creationId xmlns:a16="http://schemas.microsoft.com/office/drawing/2014/main" id="{121C29B9-3142-2A4D-ACD6-1553FE9B05F8}"/>
              </a:ext>
            </a:extLst>
          </p:cNvPr>
          <p:cNvSpPr>
            <a:spLocks noGrp="1"/>
          </p:cNvSpPr>
          <p:nvPr>
            <p:ph sz="quarter" idx="31"/>
          </p:nvPr>
        </p:nvSpPr>
        <p:spPr/>
        <p:txBody>
          <a:bodyPr/>
          <a:lstStyle/>
          <a:p>
            <a:r>
              <a:rPr lang="en-US" sz="7200"/>
              <a:t>4</a:t>
            </a:r>
          </a:p>
        </p:txBody>
      </p:sp>
    </p:spTree>
    <p:extLst>
      <p:ext uri="{BB962C8B-B14F-4D97-AF65-F5344CB8AC3E}">
        <p14:creationId xmlns:p14="http://schemas.microsoft.com/office/powerpoint/2010/main" val="349237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7D565-540D-463E-B1BF-1A997F08B6E0}"/>
              </a:ext>
            </a:extLst>
          </p:cNvPr>
          <p:cNvSpPr>
            <a:spLocks noGrp="1"/>
          </p:cNvSpPr>
          <p:nvPr>
            <p:ph type="title"/>
          </p:nvPr>
        </p:nvSpPr>
        <p:spPr/>
        <p:txBody>
          <a:bodyPr/>
          <a:lstStyle/>
          <a:p>
            <a:r>
              <a:rPr lang="en-US" dirty="0"/>
              <a:t>Deploying AKS components with AZs</a:t>
            </a:r>
          </a:p>
        </p:txBody>
      </p:sp>
      <p:sp>
        <p:nvSpPr>
          <p:cNvPr id="4" name="Text Placeholder 3">
            <a:extLst>
              <a:ext uri="{FF2B5EF4-FFF2-40B4-BE49-F238E27FC236}">
                <a16:creationId xmlns:a16="http://schemas.microsoft.com/office/drawing/2014/main" id="{6522EFC4-A691-4AC8-9B4D-271409B6E0D9}"/>
              </a:ext>
            </a:extLst>
          </p:cNvPr>
          <p:cNvSpPr>
            <a:spLocks noGrp="1"/>
          </p:cNvSpPr>
          <p:nvPr>
            <p:ph type="body" sz="quarter" idx="10"/>
          </p:nvPr>
        </p:nvSpPr>
        <p:spPr/>
        <p:txBody>
          <a:bodyPr>
            <a:normAutofit fontScale="55000" lnSpcReduction="20000"/>
          </a:bodyPr>
          <a:lstStyle/>
          <a:p>
            <a:r>
              <a:rPr lang="en-US" dirty="0" err="1"/>
              <a:t>az</a:t>
            </a:r>
            <a:r>
              <a:rPr lang="en-US" dirty="0"/>
              <a:t> group create --name </a:t>
            </a:r>
            <a:r>
              <a:rPr lang="en-US" dirty="0" err="1"/>
              <a:t>clusterRG</a:t>
            </a:r>
            <a:r>
              <a:rPr lang="en-US" dirty="0"/>
              <a:t> --location eastus2</a:t>
            </a:r>
          </a:p>
          <a:p>
            <a:endParaRPr lang="en-US" dirty="0"/>
          </a:p>
          <a:p>
            <a:r>
              <a:rPr lang="en-US" dirty="0"/>
              <a:t># Create a cluster with zonal support</a:t>
            </a:r>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aksCluster</a:t>
            </a:r>
            <a:r>
              <a:rPr lang="en-US" dirty="0"/>
              <a:t> \</a:t>
            </a:r>
          </a:p>
          <a:p>
            <a:r>
              <a:rPr lang="en-US" dirty="0"/>
              <a:t>    --generate-</a:t>
            </a:r>
            <a:r>
              <a:rPr lang="en-US" dirty="0" err="1"/>
              <a:t>ssh</a:t>
            </a:r>
            <a:r>
              <a:rPr lang="en-US" dirty="0"/>
              <a:t>-keys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--node-count 7 \</a:t>
            </a:r>
          </a:p>
          <a:p>
            <a:r>
              <a:rPr lang="en-US" dirty="0"/>
              <a:t>    --zones 1 2 3</a:t>
            </a:r>
          </a:p>
          <a:p>
            <a:endParaRPr lang="en-US" dirty="0"/>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t>
            </a:r>
            <a:r>
              <a:rPr lang="en-US" dirty="0" err="1"/>
              <a:t>aksCluster</a:t>
            </a:r>
            <a:r>
              <a:rPr lang="en-US" dirty="0"/>
              <a:t> \</a:t>
            </a:r>
          </a:p>
          <a:p>
            <a:r>
              <a:rPr lang="en-US" dirty="0"/>
              <a:t>    --name </a:t>
            </a:r>
            <a:r>
              <a:rPr lang="en-US" dirty="0" err="1"/>
              <a:t>zonalpool</a:t>
            </a:r>
            <a:r>
              <a:rPr lang="en-US" dirty="0"/>
              <a:t> \</a:t>
            </a:r>
          </a:p>
          <a:p>
            <a:r>
              <a:rPr lang="en-US" dirty="0"/>
              <a:t>    --resource-group </a:t>
            </a:r>
            <a:r>
              <a:rPr lang="en-US" dirty="0" err="1"/>
              <a:t>clusterRG</a:t>
            </a:r>
            <a:r>
              <a:rPr lang="en-US" dirty="0"/>
              <a:t> \</a:t>
            </a:r>
          </a:p>
          <a:p>
            <a:r>
              <a:rPr lang="en-US" dirty="0"/>
              <a:t>    --mode User \</a:t>
            </a:r>
          </a:p>
          <a:p>
            <a:r>
              <a:rPr lang="en-US" dirty="0"/>
              <a:t>    --node-count 2 \</a:t>
            </a:r>
          </a:p>
          <a:p>
            <a:r>
              <a:rPr lang="en-US" dirty="0"/>
              <a:t>    --zones 1 3 \</a:t>
            </a:r>
          </a:p>
        </p:txBody>
      </p:sp>
    </p:spTree>
    <p:extLst>
      <p:ext uri="{BB962C8B-B14F-4D97-AF65-F5344CB8AC3E}">
        <p14:creationId xmlns:p14="http://schemas.microsoft.com/office/powerpoint/2010/main" val="14583391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3F19-5F3C-4BAC-A7A6-52D675EAF40C}"/>
              </a:ext>
            </a:extLst>
          </p:cNvPr>
          <p:cNvSpPr>
            <a:spLocks noGrp="1"/>
          </p:cNvSpPr>
          <p:nvPr>
            <p:ph type="title"/>
          </p:nvPr>
        </p:nvSpPr>
        <p:spPr/>
        <p:txBody>
          <a:bodyPr/>
          <a:lstStyle/>
          <a:p>
            <a:r>
              <a:rPr lang="en-US" dirty="0"/>
              <a:t>Target AZs using affinity</a:t>
            </a:r>
          </a:p>
        </p:txBody>
      </p:sp>
      <p:sp>
        <p:nvSpPr>
          <p:cNvPr id="3" name="Text Placeholder 2">
            <a:extLst>
              <a:ext uri="{FF2B5EF4-FFF2-40B4-BE49-F238E27FC236}">
                <a16:creationId xmlns:a16="http://schemas.microsoft.com/office/drawing/2014/main" id="{9A077184-2300-47A8-B30E-FFEAAC8DA55A}"/>
              </a:ext>
            </a:extLst>
          </p:cNvPr>
          <p:cNvSpPr>
            <a:spLocks noGrp="1"/>
          </p:cNvSpPr>
          <p:nvPr>
            <p:ph type="body" sz="quarter" idx="10"/>
          </p:nvPr>
        </p:nvSpPr>
        <p:spPr/>
        <p:txBody>
          <a:bodyPr>
            <a:normAutofit fontScale="92500"/>
          </a:bodyPr>
          <a:lstStyle/>
          <a:p>
            <a:r>
              <a:rPr lang="en-US" dirty="0"/>
              <a:t>affinity:</a:t>
            </a:r>
          </a:p>
          <a:p>
            <a:r>
              <a:rPr lang="en-US" dirty="0"/>
              <a:t>  </a:t>
            </a:r>
            <a:r>
              <a:rPr lang="en-US" dirty="0" err="1"/>
              <a:t>nodeAffinity</a:t>
            </a:r>
            <a:r>
              <a:rPr lang="en-US" dirty="0"/>
              <a:t>:</a:t>
            </a:r>
          </a:p>
          <a:p>
            <a:r>
              <a:rPr lang="en-US" dirty="0"/>
              <a:t>    </a:t>
            </a:r>
            <a:r>
              <a:rPr lang="en-US" dirty="0" err="1"/>
              <a:t>requiredDuringSchedulingIgnoredDuringExecution</a:t>
            </a:r>
            <a:r>
              <a:rPr lang="en-US" dirty="0"/>
              <a:t>:</a:t>
            </a:r>
          </a:p>
          <a:p>
            <a:r>
              <a:rPr lang="en-US" dirty="0"/>
              <a:t>      </a:t>
            </a:r>
            <a:r>
              <a:rPr lang="en-US" dirty="0" err="1"/>
              <a:t>nodeSelectorTerms</a:t>
            </a:r>
            <a:r>
              <a:rPr lang="en-US" dirty="0"/>
              <a:t>:</a:t>
            </a:r>
          </a:p>
          <a:p>
            <a:r>
              <a:rPr lang="en-US" dirty="0"/>
              <a:t>      - </a:t>
            </a:r>
            <a:r>
              <a:rPr lang="en-US" dirty="0" err="1"/>
              <a:t>matchExpressions</a:t>
            </a:r>
            <a:r>
              <a:rPr lang="en-US" dirty="0"/>
              <a:t>:</a:t>
            </a:r>
          </a:p>
          <a:p>
            <a:r>
              <a:rPr lang="en-US" dirty="0"/>
              <a:t>        - key: failure-domain.beta.kubernetes.io/zone</a:t>
            </a:r>
          </a:p>
          <a:p>
            <a:r>
              <a:rPr lang="en-US" dirty="0"/>
              <a:t>          operator: In</a:t>
            </a:r>
          </a:p>
          <a:p>
            <a:r>
              <a:rPr lang="en-US" dirty="0"/>
              <a:t>          values:</a:t>
            </a:r>
          </a:p>
          <a:p>
            <a:r>
              <a:rPr lang="en-US" dirty="0"/>
              <a:t>          - eastus2-1</a:t>
            </a:r>
          </a:p>
          <a:p>
            <a:r>
              <a:rPr lang="en-US" dirty="0"/>
              <a:t>          - eastus2-3</a:t>
            </a:r>
          </a:p>
        </p:txBody>
      </p:sp>
    </p:spTree>
    <p:extLst>
      <p:ext uri="{BB962C8B-B14F-4D97-AF65-F5344CB8AC3E}">
        <p14:creationId xmlns:p14="http://schemas.microsoft.com/office/powerpoint/2010/main" val="40065114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DA8384-DCAE-4D7C-ABFE-1D0ADBE6312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26ED6C8-F898-4B64-B1CF-F58ECC8A75A2}"/>
              </a:ext>
            </a:extLst>
          </p:cNvPr>
          <p:cNvSpPr>
            <a:spLocks noGrp="1"/>
          </p:cNvSpPr>
          <p:nvPr>
            <p:ph type="body" sz="quarter" idx="10"/>
          </p:nvPr>
        </p:nvSpPr>
        <p:spPr/>
        <p:txBody>
          <a:bodyPr/>
          <a:lstStyle/>
          <a:p>
            <a:r>
              <a:rPr lang="en-US" dirty="0"/>
              <a:t>Verifying node distribution</a:t>
            </a:r>
          </a:p>
        </p:txBody>
      </p:sp>
    </p:spTree>
    <p:extLst>
      <p:ext uri="{BB962C8B-B14F-4D97-AF65-F5344CB8AC3E}">
        <p14:creationId xmlns:p14="http://schemas.microsoft.com/office/powerpoint/2010/main" val="84093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D034-5EF4-4FF9-8A04-45C2FAFB48F7}"/>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C917386-D0D6-482C-B1C2-77D5BB90B702}"/>
              </a:ext>
            </a:extLst>
          </p:cNvPr>
          <p:cNvSpPr>
            <a:spLocks noGrp="1"/>
          </p:cNvSpPr>
          <p:nvPr>
            <p:ph type="body" sz="quarter" idx="11"/>
          </p:nvPr>
        </p:nvSpPr>
        <p:spPr/>
        <p:txBody>
          <a:bodyPr/>
          <a:lstStyle/>
          <a:p>
            <a:r>
              <a:rPr lang="en-US" dirty="0"/>
              <a:t>Regions</a:t>
            </a:r>
          </a:p>
          <a:p>
            <a:pPr lvl="1"/>
            <a:r>
              <a:rPr lang="en-US" dirty="0"/>
              <a:t>Limited regional support</a:t>
            </a:r>
          </a:p>
          <a:p>
            <a:r>
              <a:rPr lang="en-US" dirty="0"/>
              <a:t>VM SKU</a:t>
            </a:r>
          </a:p>
          <a:p>
            <a:pPr lvl="1"/>
            <a:r>
              <a:rPr lang="en-US" dirty="0"/>
              <a:t>Must be available across all zones selected</a:t>
            </a:r>
          </a:p>
          <a:p>
            <a:r>
              <a:rPr lang="en-US" dirty="0"/>
              <a:t>Load balancers</a:t>
            </a:r>
          </a:p>
          <a:p>
            <a:r>
              <a:rPr lang="en-US" dirty="0"/>
              <a:t>Disks</a:t>
            </a:r>
          </a:p>
          <a:p>
            <a:pPr lvl="1"/>
            <a:r>
              <a:rPr lang="en-US" dirty="0"/>
              <a:t>Stateful applications?</a:t>
            </a:r>
          </a:p>
          <a:p>
            <a:r>
              <a:rPr lang="en-US" dirty="0"/>
              <a:t>YANC…</a:t>
            </a:r>
          </a:p>
        </p:txBody>
      </p:sp>
    </p:spTree>
    <p:extLst>
      <p:ext uri="{BB962C8B-B14F-4D97-AF65-F5344CB8AC3E}">
        <p14:creationId xmlns:p14="http://schemas.microsoft.com/office/powerpoint/2010/main" val="1500434343"/>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1116</TotalTime>
  <Words>3341</Words>
  <Application>Microsoft Office PowerPoint</Application>
  <PresentationFormat>Widescreen</PresentationFormat>
  <Paragraphs>241</Paragraphs>
  <Slides>19</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Lucida Console</vt:lpstr>
      <vt:lpstr>Segoe UI</vt:lpstr>
      <vt:lpstr>Segoe UI Semibold</vt:lpstr>
      <vt:lpstr>Wingdings</vt:lpstr>
      <vt:lpstr>White Template</vt:lpstr>
      <vt:lpstr>Disaster Recovery with Azure Kubernetes Service</vt:lpstr>
      <vt:lpstr>Agenda</vt:lpstr>
      <vt:lpstr>Node availability</vt:lpstr>
      <vt:lpstr>Availability Zones</vt:lpstr>
      <vt:lpstr>Availability Zones</vt:lpstr>
      <vt:lpstr>Deploying AKS components with AZs</vt:lpstr>
      <vt:lpstr>Target AZs using affinity</vt:lpstr>
      <vt:lpstr>Demo</vt:lpstr>
      <vt:lpstr>Limitations</vt:lpstr>
      <vt:lpstr>Handling Application Failure</vt:lpstr>
      <vt:lpstr>Multi-region deployments</vt:lpstr>
      <vt:lpstr>The simple things…</vt:lpstr>
      <vt:lpstr>Routing</vt:lpstr>
      <vt:lpstr>State management</vt:lpstr>
      <vt:lpstr>Demo</vt:lpstr>
      <vt:lpstr>Network-close images</vt:lpstr>
      <vt:lpstr>ACR geo-replication</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150</cp:revision>
  <dcterms:created xsi:type="dcterms:W3CDTF">2020-04-20T15:28:36Z</dcterms:created>
  <dcterms:modified xsi:type="dcterms:W3CDTF">2020-05-29T20:09:21Z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